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85" r:id="rId2"/>
    <p:sldId id="286" r:id="rId3"/>
    <p:sldId id="381" r:id="rId4"/>
    <p:sldId id="382" r:id="rId5"/>
    <p:sldId id="387" r:id="rId6"/>
    <p:sldId id="388" r:id="rId7"/>
    <p:sldId id="389" r:id="rId8"/>
    <p:sldId id="288" r:id="rId9"/>
    <p:sldId id="267" r:id="rId10"/>
    <p:sldId id="268" r:id="rId11"/>
    <p:sldId id="269" r:id="rId12"/>
    <p:sldId id="313" r:id="rId13"/>
    <p:sldId id="314" r:id="rId14"/>
    <p:sldId id="315" r:id="rId15"/>
    <p:sldId id="316" r:id="rId16"/>
    <p:sldId id="310" r:id="rId17"/>
    <p:sldId id="398" r:id="rId18"/>
    <p:sldId id="390" r:id="rId19"/>
    <p:sldId id="309" r:id="rId20"/>
    <p:sldId id="393" r:id="rId21"/>
    <p:sldId id="266" r:id="rId22"/>
    <p:sldId id="277" r:id="rId23"/>
    <p:sldId id="300" r:id="rId24"/>
    <p:sldId id="394" r:id="rId25"/>
    <p:sldId id="299" r:id="rId26"/>
    <p:sldId id="301" r:id="rId27"/>
    <p:sldId id="302" r:id="rId28"/>
    <p:sldId id="303" r:id="rId29"/>
    <p:sldId id="304" r:id="rId30"/>
    <p:sldId id="305" r:id="rId31"/>
    <p:sldId id="399" r:id="rId32"/>
    <p:sldId id="306" r:id="rId33"/>
    <p:sldId id="400" r:id="rId34"/>
    <p:sldId id="401" r:id="rId35"/>
    <p:sldId id="395" r:id="rId36"/>
    <p:sldId id="307" r:id="rId37"/>
    <p:sldId id="396" r:id="rId38"/>
    <p:sldId id="257" r:id="rId39"/>
    <p:sldId id="397" r:id="rId40"/>
    <p:sldId id="31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CF2"/>
    <a:srgbClr val="0078D7"/>
    <a:srgbClr val="525252"/>
    <a:srgbClr val="D2D2D2"/>
    <a:srgbClr val="000000"/>
    <a:srgbClr val="E6E6E6"/>
    <a:srgbClr val="00188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D1212-F199-4BD4-922F-EB392D890290}" v="275" dt="2018-09-23T08:46:55.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12" autoAdjust="0"/>
  </p:normalViewPr>
  <p:slideViewPr>
    <p:cSldViewPr snapToGrid="0">
      <p:cViewPr varScale="1">
        <p:scale>
          <a:sx n="47" d="100"/>
          <a:sy n="47" d="100"/>
        </p:scale>
        <p:origin x="36" y="2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zzat Sayegh" userId="79e290d1-086e-45bf-af6e-c4470a6c63e9" providerId="ADAL" clId="{299D1212-F199-4BD4-922F-EB392D890290}"/>
    <pc:docChg chg="undo custSel addSld delSld modSld sldOrd">
      <pc:chgData name="Ezzat Sayegh" userId="79e290d1-086e-45bf-af6e-c4470a6c63e9" providerId="ADAL" clId="{299D1212-F199-4BD4-922F-EB392D890290}" dt="2018-09-23T08:46:55.480" v="584"/>
      <pc:docMkLst>
        <pc:docMk/>
      </pc:docMkLst>
      <pc:sldChg chg="modAnim">
        <pc:chgData name="Ezzat Sayegh" userId="79e290d1-086e-45bf-af6e-c4470a6c63e9" providerId="ADAL" clId="{299D1212-F199-4BD4-922F-EB392D890290}" dt="2018-09-23T08:06:50.949" v="538"/>
        <pc:sldMkLst>
          <pc:docMk/>
          <pc:sldMk cId="3450529214" sldId="257"/>
        </pc:sldMkLst>
      </pc:sldChg>
      <pc:sldChg chg="modAnim">
        <pc:chgData name="Ezzat Sayegh" userId="79e290d1-086e-45bf-af6e-c4470a6c63e9" providerId="ADAL" clId="{299D1212-F199-4BD4-922F-EB392D890290}" dt="2018-09-23T07:44:52.564" v="461"/>
        <pc:sldMkLst>
          <pc:docMk/>
          <pc:sldMk cId="3234932482" sldId="266"/>
        </pc:sldMkLst>
      </pc:sldChg>
      <pc:sldChg chg="addSp delSp modSp add addAnim delAnim modAnim">
        <pc:chgData name="Ezzat Sayegh" userId="79e290d1-086e-45bf-af6e-c4470a6c63e9" providerId="ADAL" clId="{299D1212-F199-4BD4-922F-EB392D890290}" dt="2018-09-23T08:41:26.524" v="564"/>
        <pc:sldMkLst>
          <pc:docMk/>
          <pc:sldMk cId="2065005056" sldId="267"/>
        </pc:sldMkLst>
        <pc:spChg chg="del">
          <ac:chgData name="Ezzat Sayegh" userId="79e290d1-086e-45bf-af6e-c4470a6c63e9" providerId="ADAL" clId="{299D1212-F199-4BD4-922F-EB392D890290}" dt="2018-09-23T07:33:58.656" v="263" actId="478"/>
          <ac:spMkLst>
            <pc:docMk/>
            <pc:sldMk cId="2065005056" sldId="267"/>
            <ac:spMk id="4" creationId="{00000000-0000-0000-0000-000000000000}"/>
          </ac:spMkLst>
        </pc:spChg>
        <pc:spChg chg="del mod">
          <ac:chgData name="Ezzat Sayegh" userId="79e290d1-086e-45bf-af6e-c4470a6c63e9" providerId="ADAL" clId="{299D1212-F199-4BD4-922F-EB392D890290}" dt="2018-09-23T07:34:38.157" v="270" actId="478"/>
          <ac:spMkLst>
            <pc:docMk/>
            <pc:sldMk cId="2065005056" sldId="267"/>
            <ac:spMk id="6" creationId="{00000000-0000-0000-0000-000000000000}"/>
          </ac:spMkLst>
        </pc:spChg>
        <pc:spChg chg="add mod">
          <ac:chgData name="Ezzat Sayegh" userId="79e290d1-086e-45bf-af6e-c4470a6c63e9" providerId="ADAL" clId="{299D1212-F199-4BD4-922F-EB392D890290}" dt="2018-09-23T07:34:03.085" v="265" actId="1076"/>
          <ac:spMkLst>
            <pc:docMk/>
            <pc:sldMk cId="2065005056" sldId="267"/>
            <ac:spMk id="7" creationId="{717369D2-9FDB-4753-B16A-7C09816305E8}"/>
          </ac:spMkLst>
        </pc:spChg>
        <pc:spChg chg="mod topLvl">
          <ac:chgData name="Ezzat Sayegh" userId="79e290d1-086e-45bf-af6e-c4470a6c63e9" providerId="ADAL" clId="{299D1212-F199-4BD4-922F-EB392D890290}" dt="2018-09-23T08:40:57.777" v="559" actId="14100"/>
          <ac:spMkLst>
            <pc:docMk/>
            <pc:sldMk cId="2065005056" sldId="267"/>
            <ac:spMk id="12" creationId="{A1BC9EC2-882F-4C06-95BB-EE79F594C469}"/>
          </ac:spMkLst>
        </pc:spChg>
        <pc:spChg chg="mod topLvl">
          <ac:chgData name="Ezzat Sayegh" userId="79e290d1-086e-45bf-af6e-c4470a6c63e9" providerId="ADAL" clId="{299D1212-F199-4BD4-922F-EB392D890290}" dt="2018-09-23T08:40:53.196" v="558" actId="165"/>
          <ac:spMkLst>
            <pc:docMk/>
            <pc:sldMk cId="2065005056" sldId="267"/>
            <ac:spMk id="13" creationId="{5B824C72-5BEC-4FDF-B6C4-CDD4D07C5DF5}"/>
          </ac:spMkLst>
        </pc:spChg>
        <pc:spChg chg="mod topLvl">
          <ac:chgData name="Ezzat Sayegh" userId="79e290d1-086e-45bf-af6e-c4470a6c63e9" providerId="ADAL" clId="{299D1212-F199-4BD4-922F-EB392D890290}" dt="2018-09-23T08:41:11.361" v="561" actId="14100"/>
          <ac:spMkLst>
            <pc:docMk/>
            <pc:sldMk cId="2065005056" sldId="267"/>
            <ac:spMk id="14" creationId="{F828C801-31CD-4AFB-8BC3-2C72D2CD1D1E}"/>
          </ac:spMkLst>
        </pc:spChg>
        <pc:spChg chg="mod topLvl">
          <ac:chgData name="Ezzat Sayegh" userId="79e290d1-086e-45bf-af6e-c4470a6c63e9" providerId="ADAL" clId="{299D1212-F199-4BD4-922F-EB392D890290}" dt="2018-09-23T08:40:37.227" v="552" actId="14100"/>
          <ac:spMkLst>
            <pc:docMk/>
            <pc:sldMk cId="2065005056" sldId="267"/>
            <ac:spMk id="16" creationId="{6FE68B81-6F75-480B-AB28-73A0120C0AF9}"/>
          </ac:spMkLst>
        </pc:spChg>
        <pc:spChg chg="add del mod topLvl">
          <ac:chgData name="Ezzat Sayegh" userId="79e290d1-086e-45bf-af6e-c4470a6c63e9" providerId="ADAL" clId="{299D1212-F199-4BD4-922F-EB392D890290}" dt="2018-09-23T08:40:24.284" v="547" actId="14100"/>
          <ac:spMkLst>
            <pc:docMk/>
            <pc:sldMk cId="2065005056" sldId="267"/>
            <ac:spMk id="17" creationId="{BD8E67AA-E451-4996-87EB-E8AA60C73B1C}"/>
          </ac:spMkLst>
        </pc:spChg>
        <pc:spChg chg="mod topLvl">
          <ac:chgData name="Ezzat Sayegh" userId="79e290d1-086e-45bf-af6e-c4470a6c63e9" providerId="ADAL" clId="{299D1212-F199-4BD4-922F-EB392D890290}" dt="2018-09-23T08:40:10.265" v="544" actId="165"/>
          <ac:spMkLst>
            <pc:docMk/>
            <pc:sldMk cId="2065005056" sldId="267"/>
            <ac:spMk id="18" creationId="{42AC7045-701E-44B0-A77E-6AADFB6CBADA}"/>
          </ac:spMkLst>
        </pc:spChg>
        <pc:grpChg chg="add del mod">
          <ac:chgData name="Ezzat Sayegh" userId="79e290d1-086e-45bf-af6e-c4470a6c63e9" providerId="ADAL" clId="{299D1212-F199-4BD4-922F-EB392D890290}" dt="2018-09-23T07:35:45.217" v="281" actId="165"/>
          <ac:grpSpMkLst>
            <pc:docMk/>
            <pc:sldMk cId="2065005056" sldId="267"/>
            <ac:grpSpMk id="8" creationId="{1B86FF46-7C31-4170-AF08-BA505A1383E7}"/>
          </ac:grpSpMkLst>
        </pc:grpChg>
        <pc:grpChg chg="add del mod topLvl">
          <ac:chgData name="Ezzat Sayegh" userId="79e290d1-086e-45bf-af6e-c4470a6c63e9" providerId="ADAL" clId="{299D1212-F199-4BD4-922F-EB392D890290}" dt="2018-09-23T08:40:10.265" v="544" actId="165"/>
          <ac:grpSpMkLst>
            <pc:docMk/>
            <pc:sldMk cId="2065005056" sldId="267"/>
            <ac:grpSpMk id="9" creationId="{0CF4E307-528C-42CB-8259-21D30EEE56FA}"/>
          </ac:grpSpMkLst>
        </pc:grpChg>
        <pc:grpChg chg="del mod topLvl">
          <ac:chgData name="Ezzat Sayegh" userId="79e290d1-086e-45bf-af6e-c4470a6c63e9" providerId="ADAL" clId="{299D1212-F199-4BD4-922F-EB392D890290}" dt="2018-09-23T08:40:34.438" v="550" actId="165"/>
          <ac:grpSpMkLst>
            <pc:docMk/>
            <pc:sldMk cId="2065005056" sldId="267"/>
            <ac:grpSpMk id="10" creationId="{D99FDD55-791F-495A-AF1A-18899AC4E1CF}"/>
          </ac:grpSpMkLst>
        </pc:grpChg>
        <pc:grpChg chg="del mod topLvl">
          <ac:chgData name="Ezzat Sayegh" userId="79e290d1-086e-45bf-af6e-c4470a6c63e9" providerId="ADAL" clId="{299D1212-F199-4BD4-922F-EB392D890290}" dt="2018-09-23T08:40:53.196" v="558" actId="165"/>
          <ac:grpSpMkLst>
            <pc:docMk/>
            <pc:sldMk cId="2065005056" sldId="267"/>
            <ac:grpSpMk id="11" creationId="{492AD8A7-FB1E-4F93-9F06-3E0F39674C56}"/>
          </ac:grpSpMkLst>
        </pc:grpChg>
      </pc:sldChg>
      <pc:sldChg chg="modSp modAnim">
        <pc:chgData name="Ezzat Sayegh" userId="79e290d1-086e-45bf-af6e-c4470a6c63e9" providerId="ADAL" clId="{299D1212-F199-4BD4-922F-EB392D890290}" dt="2018-09-23T07:36:40.127" v="300" actId="1036"/>
        <pc:sldMkLst>
          <pc:docMk/>
          <pc:sldMk cId="3210903593" sldId="268"/>
        </pc:sldMkLst>
        <pc:spChg chg="mod">
          <ac:chgData name="Ezzat Sayegh" userId="79e290d1-086e-45bf-af6e-c4470a6c63e9" providerId="ADAL" clId="{299D1212-F199-4BD4-922F-EB392D890290}" dt="2018-09-23T07:21:02.754" v="167" actId="1076"/>
          <ac:spMkLst>
            <pc:docMk/>
            <pc:sldMk cId="3210903593" sldId="268"/>
            <ac:spMk id="4" creationId="{00000000-0000-0000-0000-000000000000}"/>
          </ac:spMkLst>
        </pc:spChg>
        <pc:spChg chg="mod">
          <ac:chgData name="Ezzat Sayegh" userId="79e290d1-086e-45bf-af6e-c4470a6c63e9" providerId="ADAL" clId="{299D1212-F199-4BD4-922F-EB392D890290}" dt="2018-09-23T07:36:40.127" v="300" actId="1036"/>
          <ac:spMkLst>
            <pc:docMk/>
            <pc:sldMk cId="3210903593" sldId="268"/>
            <ac:spMk id="5" creationId="{00000000-0000-0000-0000-000000000000}"/>
          </ac:spMkLst>
        </pc:spChg>
      </pc:sldChg>
      <pc:sldChg chg="modSp modAnim">
        <pc:chgData name="Ezzat Sayegh" userId="79e290d1-086e-45bf-af6e-c4470a6c63e9" providerId="ADAL" clId="{299D1212-F199-4BD4-922F-EB392D890290}" dt="2018-09-23T08:42:27.473" v="568" actId="1076"/>
        <pc:sldMkLst>
          <pc:docMk/>
          <pc:sldMk cId="1154823381" sldId="269"/>
        </pc:sldMkLst>
        <pc:spChg chg="mod">
          <ac:chgData name="Ezzat Sayegh" userId="79e290d1-086e-45bf-af6e-c4470a6c63e9" providerId="ADAL" clId="{299D1212-F199-4BD4-922F-EB392D890290}" dt="2018-09-23T07:21:43.122" v="171" actId="1076"/>
          <ac:spMkLst>
            <pc:docMk/>
            <pc:sldMk cId="1154823381" sldId="269"/>
            <ac:spMk id="4" creationId="{00000000-0000-0000-0000-000000000000}"/>
          </ac:spMkLst>
        </pc:spChg>
        <pc:spChg chg="mod">
          <ac:chgData name="Ezzat Sayegh" userId="79e290d1-086e-45bf-af6e-c4470a6c63e9" providerId="ADAL" clId="{299D1212-F199-4BD4-922F-EB392D890290}" dt="2018-09-23T08:42:24.697" v="567" actId="1076"/>
          <ac:spMkLst>
            <pc:docMk/>
            <pc:sldMk cId="1154823381" sldId="269"/>
            <ac:spMk id="5" creationId="{00000000-0000-0000-0000-000000000000}"/>
          </ac:spMkLst>
        </pc:spChg>
        <pc:spChg chg="mod">
          <ac:chgData name="Ezzat Sayegh" userId="79e290d1-086e-45bf-af6e-c4470a6c63e9" providerId="ADAL" clId="{299D1212-F199-4BD4-922F-EB392D890290}" dt="2018-09-23T08:42:15.127" v="566" actId="553"/>
          <ac:spMkLst>
            <pc:docMk/>
            <pc:sldMk cId="1154823381" sldId="269"/>
            <ac:spMk id="12" creationId="{00000000-0000-0000-0000-000000000000}"/>
          </ac:spMkLst>
        </pc:spChg>
        <pc:spChg chg="mod">
          <ac:chgData name="Ezzat Sayegh" userId="79e290d1-086e-45bf-af6e-c4470a6c63e9" providerId="ADAL" clId="{299D1212-F199-4BD4-922F-EB392D890290}" dt="2018-09-23T08:42:27.473" v="568" actId="1076"/>
          <ac:spMkLst>
            <pc:docMk/>
            <pc:sldMk cId="1154823381" sldId="269"/>
            <ac:spMk id="13" creationId="{00000000-0000-0000-0000-000000000000}"/>
          </ac:spMkLst>
        </pc:spChg>
        <pc:spChg chg="mod">
          <ac:chgData name="Ezzat Sayegh" userId="79e290d1-086e-45bf-af6e-c4470a6c63e9" providerId="ADAL" clId="{299D1212-F199-4BD4-922F-EB392D890290}" dt="2018-09-23T08:42:03.675" v="565" actId="553"/>
          <ac:spMkLst>
            <pc:docMk/>
            <pc:sldMk cId="1154823381" sldId="269"/>
            <ac:spMk id="18" creationId="{00000000-0000-0000-0000-000000000000}"/>
          </ac:spMkLst>
        </pc:spChg>
        <pc:spChg chg="mod">
          <ac:chgData name="Ezzat Sayegh" userId="79e290d1-086e-45bf-af6e-c4470a6c63e9" providerId="ADAL" clId="{299D1212-F199-4BD4-922F-EB392D890290}" dt="2018-09-23T08:42:03.675" v="565" actId="553"/>
          <ac:spMkLst>
            <pc:docMk/>
            <pc:sldMk cId="1154823381" sldId="269"/>
            <ac:spMk id="19" creationId="{00000000-0000-0000-0000-000000000000}"/>
          </ac:spMkLst>
        </pc:spChg>
        <pc:spChg chg="mod">
          <ac:chgData name="Ezzat Sayegh" userId="79e290d1-086e-45bf-af6e-c4470a6c63e9" providerId="ADAL" clId="{299D1212-F199-4BD4-922F-EB392D890290}" dt="2018-09-23T08:42:03.675" v="565" actId="553"/>
          <ac:spMkLst>
            <pc:docMk/>
            <pc:sldMk cId="1154823381" sldId="269"/>
            <ac:spMk id="20" creationId="{00000000-0000-0000-0000-000000000000}"/>
          </ac:spMkLst>
        </pc:spChg>
      </pc:sldChg>
      <pc:sldChg chg="modAnim">
        <pc:chgData name="Ezzat Sayegh" userId="79e290d1-086e-45bf-af6e-c4470a6c63e9" providerId="ADAL" clId="{299D1212-F199-4BD4-922F-EB392D890290}" dt="2018-09-23T07:09:30.198" v="32"/>
        <pc:sldMkLst>
          <pc:docMk/>
          <pc:sldMk cId="1872491514" sldId="286"/>
        </pc:sldMkLst>
      </pc:sldChg>
      <pc:sldChg chg="addSp modSp modAnim">
        <pc:chgData name="Ezzat Sayegh" userId="79e290d1-086e-45bf-af6e-c4470a6c63e9" providerId="ADAL" clId="{299D1212-F199-4BD4-922F-EB392D890290}" dt="2018-09-23T08:46:55.480" v="584"/>
        <pc:sldMkLst>
          <pc:docMk/>
          <pc:sldMk cId="1037124682" sldId="288"/>
        </pc:sldMkLst>
        <pc:spChg chg="mod">
          <ac:chgData name="Ezzat Sayegh" userId="79e290d1-086e-45bf-af6e-c4470a6c63e9" providerId="ADAL" clId="{299D1212-F199-4BD4-922F-EB392D890290}" dt="2018-09-23T08:43:29.411" v="569" actId="20577"/>
          <ac:spMkLst>
            <pc:docMk/>
            <pc:sldMk cId="1037124682" sldId="288"/>
            <ac:spMk id="5" creationId="{00000000-0000-0000-0000-000000000000}"/>
          </ac:spMkLst>
        </pc:spChg>
        <pc:spChg chg="mod">
          <ac:chgData name="Ezzat Sayegh" userId="79e290d1-086e-45bf-af6e-c4470a6c63e9" providerId="ADAL" clId="{299D1212-F199-4BD4-922F-EB392D890290}" dt="2018-09-23T07:18:38.744" v="113" actId="164"/>
          <ac:spMkLst>
            <pc:docMk/>
            <pc:sldMk cId="1037124682" sldId="288"/>
            <ac:spMk id="940" creationId="{00000000-0000-0000-0000-000000000000}"/>
          </ac:spMkLst>
        </pc:spChg>
        <pc:spChg chg="mod">
          <ac:chgData name="Ezzat Sayegh" userId="79e290d1-086e-45bf-af6e-c4470a6c63e9" providerId="ADAL" clId="{299D1212-F199-4BD4-922F-EB392D890290}" dt="2018-09-23T07:18:05.445" v="109" actId="164"/>
          <ac:spMkLst>
            <pc:docMk/>
            <pc:sldMk cId="1037124682" sldId="288"/>
            <ac:spMk id="941" creationId="{00000000-0000-0000-0000-000000000000}"/>
          </ac:spMkLst>
        </pc:spChg>
        <pc:spChg chg="mod">
          <ac:chgData name="Ezzat Sayegh" userId="79e290d1-086e-45bf-af6e-c4470a6c63e9" providerId="ADAL" clId="{299D1212-F199-4BD4-922F-EB392D890290}" dt="2018-09-23T07:18:28.927" v="111" actId="164"/>
          <ac:spMkLst>
            <pc:docMk/>
            <pc:sldMk cId="1037124682" sldId="288"/>
            <ac:spMk id="942" creationId="{00000000-0000-0000-0000-000000000000}"/>
          </ac:spMkLst>
        </pc:spChg>
        <pc:spChg chg="mod">
          <ac:chgData name="Ezzat Sayegh" userId="79e290d1-086e-45bf-af6e-c4470a6c63e9" providerId="ADAL" clId="{299D1212-F199-4BD4-922F-EB392D890290}" dt="2018-09-23T07:17:55.346" v="107" actId="164"/>
          <ac:spMkLst>
            <pc:docMk/>
            <pc:sldMk cId="1037124682" sldId="288"/>
            <ac:spMk id="943" creationId="{00000000-0000-0000-0000-000000000000}"/>
          </ac:spMkLst>
        </pc:spChg>
        <pc:spChg chg="mod">
          <ac:chgData name="Ezzat Sayegh" userId="79e290d1-086e-45bf-af6e-c4470a6c63e9" providerId="ADAL" clId="{299D1212-F199-4BD4-922F-EB392D890290}" dt="2018-09-23T07:17:45.049" v="105" actId="164"/>
          <ac:spMkLst>
            <pc:docMk/>
            <pc:sldMk cId="1037124682" sldId="288"/>
            <ac:spMk id="944" creationId="{00000000-0000-0000-0000-000000000000}"/>
          </ac:spMkLst>
        </pc:spChg>
        <pc:spChg chg="mod">
          <ac:chgData name="Ezzat Sayegh" userId="79e290d1-086e-45bf-af6e-c4470a6c63e9" providerId="ADAL" clId="{299D1212-F199-4BD4-922F-EB392D890290}" dt="2018-09-23T07:15:39.299" v="74" actId="164"/>
          <ac:spMkLst>
            <pc:docMk/>
            <pc:sldMk cId="1037124682" sldId="288"/>
            <ac:spMk id="945" creationId="{00000000-0000-0000-0000-000000000000}"/>
          </ac:spMkLst>
        </pc:spChg>
        <pc:spChg chg="mod">
          <ac:chgData name="Ezzat Sayegh" userId="79e290d1-086e-45bf-af6e-c4470a6c63e9" providerId="ADAL" clId="{299D1212-F199-4BD4-922F-EB392D890290}" dt="2018-09-23T07:16:01.089" v="76" actId="164"/>
          <ac:spMkLst>
            <pc:docMk/>
            <pc:sldMk cId="1037124682" sldId="288"/>
            <ac:spMk id="946" creationId="{00000000-0000-0000-0000-000000000000}"/>
          </ac:spMkLst>
        </pc:spChg>
        <pc:spChg chg="mod">
          <ac:chgData name="Ezzat Sayegh" userId="79e290d1-086e-45bf-af6e-c4470a6c63e9" providerId="ADAL" clId="{299D1212-F199-4BD4-922F-EB392D890290}" dt="2018-09-23T07:17:21.400" v="102" actId="164"/>
          <ac:spMkLst>
            <pc:docMk/>
            <pc:sldMk cId="1037124682" sldId="288"/>
            <ac:spMk id="947" creationId="{00000000-0000-0000-0000-000000000000}"/>
          </ac:spMkLst>
        </pc:spChg>
        <pc:spChg chg="mod">
          <ac:chgData name="Ezzat Sayegh" userId="79e290d1-086e-45bf-af6e-c4470a6c63e9" providerId="ADAL" clId="{299D1212-F199-4BD4-922F-EB392D890290}" dt="2018-09-23T07:16:01.089" v="76" actId="164"/>
          <ac:spMkLst>
            <pc:docMk/>
            <pc:sldMk cId="1037124682" sldId="288"/>
            <ac:spMk id="953" creationId="{00000000-0000-0000-0000-000000000000}"/>
          </ac:spMkLst>
        </pc:spChg>
        <pc:spChg chg="mod">
          <ac:chgData name="Ezzat Sayegh" userId="79e290d1-086e-45bf-af6e-c4470a6c63e9" providerId="ADAL" clId="{299D1212-F199-4BD4-922F-EB392D890290}" dt="2018-09-23T07:15:39.299" v="74" actId="164"/>
          <ac:spMkLst>
            <pc:docMk/>
            <pc:sldMk cId="1037124682" sldId="288"/>
            <ac:spMk id="989" creationId="{00000000-0000-0000-0000-000000000000}"/>
          </ac:spMkLst>
        </pc:spChg>
        <pc:spChg chg="mod">
          <ac:chgData name="Ezzat Sayegh" userId="79e290d1-086e-45bf-af6e-c4470a6c63e9" providerId="ADAL" clId="{299D1212-F199-4BD4-922F-EB392D890290}" dt="2018-09-23T07:17:21.400" v="102" actId="164"/>
          <ac:spMkLst>
            <pc:docMk/>
            <pc:sldMk cId="1037124682" sldId="288"/>
            <ac:spMk id="990" creationId="{00000000-0000-0000-0000-000000000000}"/>
          </ac:spMkLst>
        </pc:spChg>
        <pc:spChg chg="mod">
          <ac:chgData name="Ezzat Sayegh" userId="79e290d1-086e-45bf-af6e-c4470a6c63e9" providerId="ADAL" clId="{299D1212-F199-4BD4-922F-EB392D890290}" dt="2018-09-23T07:17:45.049" v="105" actId="164"/>
          <ac:spMkLst>
            <pc:docMk/>
            <pc:sldMk cId="1037124682" sldId="288"/>
            <ac:spMk id="991" creationId="{00000000-0000-0000-0000-000000000000}"/>
          </ac:spMkLst>
        </pc:spChg>
        <pc:spChg chg="mod">
          <ac:chgData name="Ezzat Sayegh" userId="79e290d1-086e-45bf-af6e-c4470a6c63e9" providerId="ADAL" clId="{299D1212-F199-4BD4-922F-EB392D890290}" dt="2018-09-23T07:18:05.445" v="109" actId="164"/>
          <ac:spMkLst>
            <pc:docMk/>
            <pc:sldMk cId="1037124682" sldId="288"/>
            <ac:spMk id="992" creationId="{00000000-0000-0000-0000-000000000000}"/>
          </ac:spMkLst>
        </pc:spChg>
        <pc:spChg chg="mod">
          <ac:chgData name="Ezzat Sayegh" userId="79e290d1-086e-45bf-af6e-c4470a6c63e9" providerId="ADAL" clId="{299D1212-F199-4BD4-922F-EB392D890290}" dt="2018-09-23T07:18:28.927" v="111" actId="164"/>
          <ac:spMkLst>
            <pc:docMk/>
            <pc:sldMk cId="1037124682" sldId="288"/>
            <ac:spMk id="993" creationId="{00000000-0000-0000-0000-000000000000}"/>
          </ac:spMkLst>
        </pc:spChg>
        <pc:spChg chg="mod">
          <ac:chgData name="Ezzat Sayegh" userId="79e290d1-086e-45bf-af6e-c4470a6c63e9" providerId="ADAL" clId="{299D1212-F199-4BD4-922F-EB392D890290}" dt="2018-09-23T07:17:55.346" v="107" actId="164"/>
          <ac:spMkLst>
            <pc:docMk/>
            <pc:sldMk cId="1037124682" sldId="288"/>
            <ac:spMk id="994" creationId="{00000000-0000-0000-0000-000000000000}"/>
          </ac:spMkLst>
        </pc:spChg>
        <pc:spChg chg="mod">
          <ac:chgData name="Ezzat Sayegh" userId="79e290d1-086e-45bf-af6e-c4470a6c63e9" providerId="ADAL" clId="{299D1212-F199-4BD4-922F-EB392D890290}" dt="2018-09-23T07:18:38.744" v="113" actId="164"/>
          <ac:spMkLst>
            <pc:docMk/>
            <pc:sldMk cId="1037124682" sldId="288"/>
            <ac:spMk id="995" creationId="{00000000-0000-0000-0000-000000000000}"/>
          </ac:spMkLst>
        </pc:spChg>
        <pc:spChg chg="mod">
          <ac:chgData name="Ezzat Sayegh" userId="79e290d1-086e-45bf-af6e-c4470a6c63e9" providerId="ADAL" clId="{299D1212-F199-4BD4-922F-EB392D890290}" dt="2018-09-23T07:17:00.289" v="99" actId="1036"/>
          <ac:spMkLst>
            <pc:docMk/>
            <pc:sldMk cId="1037124682" sldId="288"/>
            <ac:spMk id="1009" creationId="{00000000-0000-0000-0000-000000000000}"/>
          </ac:spMkLst>
        </pc:spChg>
        <pc:grpChg chg="mod">
          <ac:chgData name="Ezzat Sayegh" userId="79e290d1-086e-45bf-af6e-c4470a6c63e9" providerId="ADAL" clId="{299D1212-F199-4BD4-922F-EB392D890290}" dt="2018-09-23T07:17:45.049" v="105" actId="164"/>
          <ac:grpSpMkLst>
            <pc:docMk/>
            <pc:sldMk cId="1037124682" sldId="288"/>
            <ac:grpSpMk id="2" creationId="{00000000-0000-0000-0000-000000000000}"/>
          </ac:grpSpMkLst>
        </pc:grpChg>
        <pc:grpChg chg="add mod">
          <ac:chgData name="Ezzat Sayegh" userId="79e290d1-086e-45bf-af6e-c4470a6c63e9" providerId="ADAL" clId="{299D1212-F199-4BD4-922F-EB392D890290}" dt="2018-09-23T07:15:39.299" v="74" actId="164"/>
          <ac:grpSpMkLst>
            <pc:docMk/>
            <pc:sldMk cId="1037124682" sldId="288"/>
            <ac:grpSpMk id="3" creationId="{0F65517E-E526-4E30-B3E8-05AE91A3687D}"/>
          </ac:grpSpMkLst>
        </pc:grpChg>
        <pc:grpChg chg="mod">
          <ac:chgData name="Ezzat Sayegh" userId="79e290d1-086e-45bf-af6e-c4470a6c63e9" providerId="ADAL" clId="{299D1212-F199-4BD4-922F-EB392D890290}" dt="2018-09-23T07:18:38.744" v="113" actId="164"/>
          <ac:grpSpMkLst>
            <pc:docMk/>
            <pc:sldMk cId="1037124682" sldId="288"/>
            <ac:grpSpMk id="4" creationId="{00000000-0000-0000-0000-000000000000}"/>
          </ac:grpSpMkLst>
        </pc:grpChg>
        <pc:grpChg chg="add mod">
          <ac:chgData name="Ezzat Sayegh" userId="79e290d1-086e-45bf-af6e-c4470a6c63e9" providerId="ADAL" clId="{299D1212-F199-4BD4-922F-EB392D890290}" dt="2018-09-23T07:16:01.089" v="76" actId="164"/>
          <ac:grpSpMkLst>
            <pc:docMk/>
            <pc:sldMk cId="1037124682" sldId="288"/>
            <ac:grpSpMk id="6" creationId="{EE334D93-006C-4B8A-B20C-D40A157FA6AA}"/>
          </ac:grpSpMkLst>
        </pc:grpChg>
        <pc:grpChg chg="add mod">
          <ac:chgData name="Ezzat Sayegh" userId="79e290d1-086e-45bf-af6e-c4470a6c63e9" providerId="ADAL" clId="{299D1212-F199-4BD4-922F-EB392D890290}" dt="2018-09-23T07:17:21.400" v="102" actId="164"/>
          <ac:grpSpMkLst>
            <pc:docMk/>
            <pc:sldMk cId="1037124682" sldId="288"/>
            <ac:grpSpMk id="7" creationId="{2C381A44-D4F7-4675-8885-0CE4F1A05EAF}"/>
          </ac:grpSpMkLst>
        </pc:grpChg>
        <pc:grpChg chg="add mod">
          <ac:chgData name="Ezzat Sayegh" userId="79e290d1-086e-45bf-af6e-c4470a6c63e9" providerId="ADAL" clId="{299D1212-F199-4BD4-922F-EB392D890290}" dt="2018-09-23T07:17:45.049" v="105" actId="164"/>
          <ac:grpSpMkLst>
            <pc:docMk/>
            <pc:sldMk cId="1037124682" sldId="288"/>
            <ac:grpSpMk id="8" creationId="{0DFE9E24-8AF9-4D99-B098-1F430D9D5313}"/>
          </ac:grpSpMkLst>
        </pc:grpChg>
        <pc:grpChg chg="add mod">
          <ac:chgData name="Ezzat Sayegh" userId="79e290d1-086e-45bf-af6e-c4470a6c63e9" providerId="ADAL" clId="{299D1212-F199-4BD4-922F-EB392D890290}" dt="2018-09-23T07:17:55.346" v="107" actId="164"/>
          <ac:grpSpMkLst>
            <pc:docMk/>
            <pc:sldMk cId="1037124682" sldId="288"/>
            <ac:grpSpMk id="9" creationId="{0AC1A123-7B84-40D4-A858-347EB5AC9F42}"/>
          </ac:grpSpMkLst>
        </pc:grpChg>
        <pc:grpChg chg="add mod">
          <ac:chgData name="Ezzat Sayegh" userId="79e290d1-086e-45bf-af6e-c4470a6c63e9" providerId="ADAL" clId="{299D1212-F199-4BD4-922F-EB392D890290}" dt="2018-09-23T07:18:05.445" v="109" actId="164"/>
          <ac:grpSpMkLst>
            <pc:docMk/>
            <pc:sldMk cId="1037124682" sldId="288"/>
            <ac:grpSpMk id="10" creationId="{5D83AD61-73C1-41A5-BAFD-983798E5E664}"/>
          </ac:grpSpMkLst>
        </pc:grpChg>
        <pc:grpChg chg="add mod">
          <ac:chgData name="Ezzat Sayegh" userId="79e290d1-086e-45bf-af6e-c4470a6c63e9" providerId="ADAL" clId="{299D1212-F199-4BD4-922F-EB392D890290}" dt="2018-09-23T07:18:28.927" v="111" actId="164"/>
          <ac:grpSpMkLst>
            <pc:docMk/>
            <pc:sldMk cId="1037124682" sldId="288"/>
            <ac:grpSpMk id="11" creationId="{0581C45B-FD2B-451A-B4C2-9A3C12005403}"/>
          </ac:grpSpMkLst>
        </pc:grpChg>
        <pc:grpChg chg="add mod">
          <ac:chgData name="Ezzat Sayegh" userId="79e290d1-086e-45bf-af6e-c4470a6c63e9" providerId="ADAL" clId="{299D1212-F199-4BD4-922F-EB392D890290}" dt="2018-09-23T07:18:38.744" v="113" actId="164"/>
          <ac:grpSpMkLst>
            <pc:docMk/>
            <pc:sldMk cId="1037124682" sldId="288"/>
            <ac:grpSpMk id="12" creationId="{BB09CB6B-4F3E-45C6-A10A-4978C9EEEBCB}"/>
          </ac:grpSpMkLst>
        </pc:grpChg>
        <pc:grpChg chg="mod">
          <ac:chgData name="Ezzat Sayegh" userId="79e290d1-086e-45bf-af6e-c4470a6c63e9" providerId="ADAL" clId="{299D1212-F199-4BD4-922F-EB392D890290}" dt="2018-09-23T07:15:39.299" v="74" actId="164"/>
          <ac:grpSpMkLst>
            <pc:docMk/>
            <pc:sldMk cId="1037124682" sldId="288"/>
            <ac:grpSpMk id="952" creationId="{00000000-0000-0000-0000-000000000000}"/>
          </ac:grpSpMkLst>
        </pc:grpChg>
        <pc:grpChg chg="mod">
          <ac:chgData name="Ezzat Sayegh" userId="79e290d1-086e-45bf-af6e-c4470a6c63e9" providerId="ADAL" clId="{299D1212-F199-4BD4-922F-EB392D890290}" dt="2018-09-23T07:16:01.089" v="76" actId="164"/>
          <ac:grpSpMkLst>
            <pc:docMk/>
            <pc:sldMk cId="1037124682" sldId="288"/>
            <ac:grpSpMk id="958" creationId="{00000000-0000-0000-0000-000000000000}"/>
          </ac:grpSpMkLst>
        </pc:grpChg>
        <pc:grpChg chg="mod">
          <ac:chgData name="Ezzat Sayegh" userId="79e290d1-086e-45bf-af6e-c4470a6c63e9" providerId="ADAL" clId="{299D1212-F199-4BD4-922F-EB392D890290}" dt="2018-09-23T07:17:21.400" v="102" actId="164"/>
          <ac:grpSpMkLst>
            <pc:docMk/>
            <pc:sldMk cId="1037124682" sldId="288"/>
            <ac:grpSpMk id="963" creationId="{00000000-0000-0000-0000-000000000000}"/>
          </ac:grpSpMkLst>
        </pc:grpChg>
        <pc:grpChg chg="mod">
          <ac:chgData name="Ezzat Sayegh" userId="79e290d1-086e-45bf-af6e-c4470a6c63e9" providerId="ADAL" clId="{299D1212-F199-4BD4-922F-EB392D890290}" dt="2018-09-23T07:18:28.927" v="111" actId="164"/>
          <ac:grpSpMkLst>
            <pc:docMk/>
            <pc:sldMk cId="1037124682" sldId="288"/>
            <ac:grpSpMk id="968" creationId="{00000000-0000-0000-0000-000000000000}"/>
          </ac:grpSpMkLst>
        </pc:grpChg>
        <pc:grpChg chg="mod">
          <ac:chgData name="Ezzat Sayegh" userId="79e290d1-086e-45bf-af6e-c4470a6c63e9" providerId="ADAL" clId="{299D1212-F199-4BD4-922F-EB392D890290}" dt="2018-09-23T07:18:05.445" v="109" actId="164"/>
          <ac:grpSpMkLst>
            <pc:docMk/>
            <pc:sldMk cId="1037124682" sldId="288"/>
            <ac:grpSpMk id="978" creationId="{00000000-0000-0000-0000-000000000000}"/>
          </ac:grpSpMkLst>
        </pc:grpChg>
        <pc:grpChg chg="mod">
          <ac:chgData name="Ezzat Sayegh" userId="79e290d1-086e-45bf-af6e-c4470a6c63e9" providerId="ADAL" clId="{299D1212-F199-4BD4-922F-EB392D890290}" dt="2018-09-23T07:17:55.346" v="107" actId="164"/>
          <ac:grpSpMkLst>
            <pc:docMk/>
            <pc:sldMk cId="1037124682" sldId="288"/>
            <ac:grpSpMk id="983" creationId="{00000000-0000-0000-0000-000000000000}"/>
          </ac:grpSpMkLst>
        </pc:grpChg>
      </pc:sldChg>
      <pc:sldChg chg="addSp modSp add del modAnim">
        <pc:chgData name="Ezzat Sayegh" userId="79e290d1-086e-45bf-af6e-c4470a6c63e9" providerId="ADAL" clId="{299D1212-F199-4BD4-922F-EB392D890290}" dt="2018-09-23T07:35:33.426" v="280" actId="2696"/>
        <pc:sldMkLst>
          <pc:docMk/>
          <pc:sldMk cId="1439223958" sldId="289"/>
        </pc:sldMkLst>
        <pc:grpChg chg="add mod">
          <ac:chgData name="Ezzat Sayegh" userId="79e290d1-086e-45bf-af6e-c4470a6c63e9" providerId="ADAL" clId="{299D1212-F199-4BD4-922F-EB392D890290}" dt="2018-09-23T07:34:34.772" v="269" actId="164"/>
          <ac:grpSpMkLst>
            <pc:docMk/>
            <pc:sldMk cId="1439223958" sldId="289"/>
            <ac:grpSpMk id="2" creationId="{A6560FF9-41C2-4B63-B7D3-E3CA0B58C1FB}"/>
          </ac:grpSpMkLst>
        </pc:grpChg>
        <pc:grpChg chg="mod">
          <ac:chgData name="Ezzat Sayegh" userId="79e290d1-086e-45bf-af6e-c4470a6c63e9" providerId="ADAL" clId="{299D1212-F199-4BD4-922F-EB392D890290}" dt="2018-09-23T07:34:34.772" v="269" actId="164"/>
          <ac:grpSpMkLst>
            <pc:docMk/>
            <pc:sldMk cId="1439223958" sldId="289"/>
            <ac:grpSpMk id="13" creationId="{A8FA40A9-C676-495D-93EC-8438179D6D00}"/>
          </ac:grpSpMkLst>
        </pc:grpChg>
        <pc:grpChg chg="mod">
          <ac:chgData name="Ezzat Sayegh" userId="79e290d1-086e-45bf-af6e-c4470a6c63e9" providerId="ADAL" clId="{299D1212-F199-4BD4-922F-EB392D890290}" dt="2018-09-23T07:34:34.772" v="269" actId="164"/>
          <ac:grpSpMkLst>
            <pc:docMk/>
            <pc:sldMk cId="1439223958" sldId="289"/>
            <ac:grpSpMk id="14" creationId="{6028F28E-22A2-4D02-98ED-DA7939D09B36}"/>
          </ac:grpSpMkLst>
        </pc:grpChg>
        <pc:grpChg chg="mod">
          <ac:chgData name="Ezzat Sayegh" userId="79e290d1-086e-45bf-af6e-c4470a6c63e9" providerId="ADAL" clId="{299D1212-F199-4BD4-922F-EB392D890290}" dt="2018-09-23T07:34:34.772" v="269" actId="164"/>
          <ac:grpSpMkLst>
            <pc:docMk/>
            <pc:sldMk cId="1439223958" sldId="289"/>
            <ac:grpSpMk id="16" creationId="{52D25801-CBF8-4BD9-9D2C-664CE1B57666}"/>
          </ac:grpSpMkLst>
        </pc:grpChg>
      </pc:sldChg>
      <pc:sldChg chg="modSp modAnim">
        <pc:chgData name="Ezzat Sayegh" userId="79e290d1-086e-45bf-af6e-c4470a6c63e9" providerId="ADAL" clId="{299D1212-F199-4BD4-922F-EB392D890290}" dt="2018-09-23T08:02:06.125" v="494" actId="1076"/>
        <pc:sldMkLst>
          <pc:docMk/>
          <pc:sldMk cId="4130214047" sldId="299"/>
        </pc:sldMkLst>
        <pc:spChg chg="mod">
          <ac:chgData name="Ezzat Sayegh" userId="79e290d1-086e-45bf-af6e-c4470a6c63e9" providerId="ADAL" clId="{299D1212-F199-4BD4-922F-EB392D890290}" dt="2018-09-23T08:02:06.125" v="494" actId="1076"/>
          <ac:spMkLst>
            <pc:docMk/>
            <pc:sldMk cId="4130214047" sldId="299"/>
            <ac:spMk id="10" creationId="{00000000-0000-0000-0000-000000000000}"/>
          </ac:spMkLst>
        </pc:spChg>
        <pc:grpChg chg="mod">
          <ac:chgData name="Ezzat Sayegh" userId="79e290d1-086e-45bf-af6e-c4470a6c63e9" providerId="ADAL" clId="{299D1212-F199-4BD4-922F-EB392D890290}" dt="2018-09-23T07:46:48.190" v="474" actId="1076"/>
          <ac:grpSpMkLst>
            <pc:docMk/>
            <pc:sldMk cId="4130214047" sldId="299"/>
            <ac:grpSpMk id="12" creationId="{00000000-0000-0000-0000-000000000000}"/>
          </ac:grpSpMkLst>
        </pc:grpChg>
      </pc:sldChg>
      <pc:sldChg chg="modAnim">
        <pc:chgData name="Ezzat Sayegh" userId="79e290d1-086e-45bf-af6e-c4470a6c63e9" providerId="ADAL" clId="{299D1212-F199-4BD4-922F-EB392D890290}" dt="2018-09-23T07:46:15.590" v="470"/>
        <pc:sldMkLst>
          <pc:docMk/>
          <pc:sldMk cId="2969053240" sldId="300"/>
        </pc:sldMkLst>
      </pc:sldChg>
      <pc:sldChg chg="modSp">
        <pc:chgData name="Ezzat Sayegh" userId="79e290d1-086e-45bf-af6e-c4470a6c63e9" providerId="ADAL" clId="{299D1212-F199-4BD4-922F-EB392D890290}" dt="2018-09-23T07:59:48.820" v="481" actId="20577"/>
        <pc:sldMkLst>
          <pc:docMk/>
          <pc:sldMk cId="2092270186" sldId="302"/>
        </pc:sldMkLst>
        <pc:spChg chg="mod">
          <ac:chgData name="Ezzat Sayegh" userId="79e290d1-086e-45bf-af6e-c4470a6c63e9" providerId="ADAL" clId="{299D1212-F199-4BD4-922F-EB392D890290}" dt="2018-09-23T07:59:48.820" v="481" actId="20577"/>
          <ac:spMkLst>
            <pc:docMk/>
            <pc:sldMk cId="2092270186" sldId="302"/>
            <ac:spMk id="16" creationId="{98D4E918-A1A2-4C1D-9CFC-23EF45E7B30D}"/>
          </ac:spMkLst>
        </pc:spChg>
      </pc:sldChg>
      <pc:sldChg chg="delSp modSp">
        <pc:chgData name="Ezzat Sayegh" userId="79e290d1-086e-45bf-af6e-c4470a6c63e9" providerId="ADAL" clId="{299D1212-F199-4BD4-922F-EB392D890290}" dt="2018-09-23T08:05:22.944" v="522" actId="14100"/>
        <pc:sldMkLst>
          <pc:docMk/>
          <pc:sldMk cId="113354490" sldId="306"/>
        </pc:sldMkLst>
        <pc:spChg chg="mod">
          <ac:chgData name="Ezzat Sayegh" userId="79e290d1-086e-45bf-af6e-c4470a6c63e9" providerId="ADAL" clId="{299D1212-F199-4BD4-922F-EB392D890290}" dt="2018-09-23T08:04:06.343" v="507" actId="1076"/>
          <ac:spMkLst>
            <pc:docMk/>
            <pc:sldMk cId="113354490" sldId="306"/>
            <ac:spMk id="7" creationId="{00000000-0000-0000-0000-000000000000}"/>
          </ac:spMkLst>
        </pc:spChg>
        <pc:spChg chg="mod">
          <ac:chgData name="Ezzat Sayegh" userId="79e290d1-086e-45bf-af6e-c4470a6c63e9" providerId="ADAL" clId="{299D1212-F199-4BD4-922F-EB392D890290}" dt="2018-09-23T08:04:06.343" v="507" actId="1076"/>
          <ac:spMkLst>
            <pc:docMk/>
            <pc:sldMk cId="113354490" sldId="306"/>
            <ac:spMk id="15" creationId="{00000000-0000-0000-0000-000000000000}"/>
          </ac:spMkLst>
        </pc:spChg>
        <pc:spChg chg="del">
          <ac:chgData name="Ezzat Sayegh" userId="79e290d1-086e-45bf-af6e-c4470a6c63e9" providerId="ADAL" clId="{299D1212-F199-4BD4-922F-EB392D890290}" dt="2018-09-23T08:01:59.053" v="492" actId="478"/>
          <ac:spMkLst>
            <pc:docMk/>
            <pc:sldMk cId="113354490" sldId="306"/>
            <ac:spMk id="16" creationId="{98D4E918-A1A2-4C1D-9CFC-23EF45E7B30D}"/>
          </ac:spMkLst>
        </pc:spChg>
        <pc:picChg chg="mod">
          <ac:chgData name="Ezzat Sayegh" userId="79e290d1-086e-45bf-af6e-c4470a6c63e9" providerId="ADAL" clId="{299D1212-F199-4BD4-922F-EB392D890290}" dt="2018-09-23T08:05:22.944" v="522" actId="14100"/>
          <ac:picMkLst>
            <pc:docMk/>
            <pc:sldMk cId="113354490" sldId="306"/>
            <ac:picMk id="4" creationId="{00000000-0000-0000-0000-000000000000}"/>
          </ac:picMkLst>
        </pc:picChg>
      </pc:sldChg>
      <pc:sldChg chg="delSp modSp modAnim">
        <pc:chgData name="Ezzat Sayegh" userId="79e290d1-086e-45bf-af6e-c4470a6c63e9" providerId="ADAL" clId="{299D1212-F199-4BD4-922F-EB392D890290}" dt="2018-09-23T07:43:22.122" v="456" actId="20577"/>
        <pc:sldMkLst>
          <pc:docMk/>
          <pc:sldMk cId="3828088100" sldId="309"/>
        </pc:sldMkLst>
        <pc:spChg chg="mod topLvl">
          <ac:chgData name="Ezzat Sayegh" userId="79e290d1-086e-45bf-af6e-c4470a6c63e9" providerId="ADAL" clId="{299D1212-F199-4BD4-922F-EB392D890290}" dt="2018-09-23T07:42:15.828" v="390" actId="165"/>
          <ac:spMkLst>
            <pc:docMk/>
            <pc:sldMk cId="3828088100" sldId="309"/>
            <ac:spMk id="5" creationId="{00000000-0000-0000-0000-000000000000}"/>
          </ac:spMkLst>
        </pc:spChg>
        <pc:spChg chg="mod topLvl">
          <ac:chgData name="Ezzat Sayegh" userId="79e290d1-086e-45bf-af6e-c4470a6c63e9" providerId="ADAL" clId="{299D1212-F199-4BD4-922F-EB392D890290}" dt="2018-09-23T07:43:22.122" v="456" actId="20577"/>
          <ac:spMkLst>
            <pc:docMk/>
            <pc:sldMk cId="3828088100" sldId="309"/>
            <ac:spMk id="7" creationId="{6DD7EBCA-9FF6-4FD4-94CA-98695C6A2D8E}"/>
          </ac:spMkLst>
        </pc:spChg>
        <pc:grpChg chg="del">
          <ac:chgData name="Ezzat Sayegh" userId="79e290d1-086e-45bf-af6e-c4470a6c63e9" providerId="ADAL" clId="{299D1212-F199-4BD4-922F-EB392D890290}" dt="2018-09-23T07:42:15.828" v="390" actId="165"/>
          <ac:grpSpMkLst>
            <pc:docMk/>
            <pc:sldMk cId="3828088100" sldId="309"/>
            <ac:grpSpMk id="8" creationId="{00000000-0000-0000-0000-000000000000}"/>
          </ac:grpSpMkLst>
        </pc:grpChg>
      </pc:sldChg>
      <pc:sldChg chg="modAnim">
        <pc:chgData name="Ezzat Sayegh" userId="79e290d1-086e-45bf-af6e-c4470a6c63e9" providerId="ADAL" clId="{299D1212-F199-4BD4-922F-EB392D890290}" dt="2018-09-23T07:41:09.127" v="380"/>
        <pc:sldMkLst>
          <pc:docMk/>
          <pc:sldMk cId="336962800" sldId="310"/>
        </pc:sldMkLst>
      </pc:sldChg>
      <pc:sldChg chg="modSp modAnim">
        <pc:chgData name="Ezzat Sayegh" userId="79e290d1-086e-45bf-af6e-c4470a6c63e9" providerId="ADAL" clId="{299D1212-F199-4BD4-922F-EB392D890290}" dt="2018-09-23T07:37:41.018" v="311"/>
        <pc:sldMkLst>
          <pc:docMk/>
          <pc:sldMk cId="2944796209" sldId="313"/>
        </pc:sldMkLst>
        <pc:spChg chg="mod">
          <ac:chgData name="Ezzat Sayegh" userId="79e290d1-086e-45bf-af6e-c4470a6c63e9" providerId="ADAL" clId="{299D1212-F199-4BD4-922F-EB392D890290}" dt="2018-09-23T07:31:55.220" v="258" actId="14100"/>
          <ac:spMkLst>
            <pc:docMk/>
            <pc:sldMk cId="2944796209" sldId="313"/>
            <ac:spMk id="5" creationId="{E9340EA5-0296-4828-86A2-0297980F1782}"/>
          </ac:spMkLst>
        </pc:spChg>
      </pc:sldChg>
      <pc:sldChg chg="modSp modAnim">
        <pc:chgData name="Ezzat Sayegh" userId="79e290d1-086e-45bf-af6e-c4470a6c63e9" providerId="ADAL" clId="{299D1212-F199-4BD4-922F-EB392D890290}" dt="2018-09-23T07:37:57.816" v="314"/>
        <pc:sldMkLst>
          <pc:docMk/>
          <pc:sldMk cId="4224436229" sldId="314"/>
        </pc:sldMkLst>
        <pc:spChg chg="mod">
          <ac:chgData name="Ezzat Sayegh" userId="79e290d1-086e-45bf-af6e-c4470a6c63e9" providerId="ADAL" clId="{299D1212-F199-4BD4-922F-EB392D890290}" dt="2018-09-23T07:32:00.976" v="259" actId="403"/>
          <ac:spMkLst>
            <pc:docMk/>
            <pc:sldMk cId="4224436229" sldId="314"/>
            <ac:spMk id="5" creationId="{E9340EA5-0296-4828-86A2-0297980F1782}"/>
          </ac:spMkLst>
        </pc:spChg>
      </pc:sldChg>
      <pc:sldChg chg="modSp modAnim">
        <pc:chgData name="Ezzat Sayegh" userId="79e290d1-086e-45bf-af6e-c4470a6c63e9" providerId="ADAL" clId="{299D1212-F199-4BD4-922F-EB392D890290}" dt="2018-09-23T07:38:50.363" v="334"/>
        <pc:sldMkLst>
          <pc:docMk/>
          <pc:sldMk cId="1264468262" sldId="315"/>
        </pc:sldMkLst>
        <pc:spChg chg="mod">
          <ac:chgData name="Ezzat Sayegh" userId="79e290d1-086e-45bf-af6e-c4470a6c63e9" providerId="ADAL" clId="{299D1212-F199-4BD4-922F-EB392D890290}" dt="2018-09-23T07:38:43.063" v="332" actId="1076"/>
          <ac:spMkLst>
            <pc:docMk/>
            <pc:sldMk cId="1264468262" sldId="315"/>
            <ac:spMk id="5" creationId="{E9340EA5-0296-4828-86A2-0297980F1782}"/>
          </ac:spMkLst>
        </pc:spChg>
      </pc:sldChg>
      <pc:sldChg chg="modSp modAnim">
        <pc:chgData name="Ezzat Sayegh" userId="79e290d1-086e-45bf-af6e-c4470a6c63e9" providerId="ADAL" clId="{299D1212-F199-4BD4-922F-EB392D890290}" dt="2018-09-23T07:40:44.346" v="376" actId="14100"/>
        <pc:sldMkLst>
          <pc:docMk/>
          <pc:sldMk cId="3456687414" sldId="316"/>
        </pc:sldMkLst>
        <pc:spChg chg="mod">
          <ac:chgData name="Ezzat Sayegh" userId="79e290d1-086e-45bf-af6e-c4470a6c63e9" providerId="ADAL" clId="{299D1212-F199-4BD4-922F-EB392D890290}" dt="2018-09-23T07:40:44.346" v="376" actId="14100"/>
          <ac:spMkLst>
            <pc:docMk/>
            <pc:sldMk cId="3456687414" sldId="316"/>
            <ac:spMk id="8" creationId="{00000000-0000-0000-0000-000000000000}"/>
          </ac:spMkLst>
        </pc:spChg>
        <pc:spChg chg="mod">
          <ac:chgData name="Ezzat Sayegh" userId="79e290d1-086e-45bf-af6e-c4470a6c63e9" providerId="ADAL" clId="{299D1212-F199-4BD4-922F-EB392D890290}" dt="2018-09-23T07:39:27.189" v="340" actId="108"/>
          <ac:spMkLst>
            <pc:docMk/>
            <pc:sldMk cId="3456687414" sldId="316"/>
            <ac:spMk id="9" creationId="{00000000-0000-0000-0000-000000000000}"/>
          </ac:spMkLst>
        </pc:spChg>
      </pc:sldChg>
      <pc:sldChg chg="del">
        <pc:chgData name="Ezzat Sayegh" userId="79e290d1-086e-45bf-af6e-c4470a6c63e9" providerId="ADAL" clId="{299D1212-F199-4BD4-922F-EB392D890290}" dt="2018-09-23T07:09:42.122" v="34" actId="2696"/>
        <pc:sldMkLst>
          <pc:docMk/>
          <pc:sldMk cId="2332308059" sldId="324"/>
        </pc:sldMkLst>
      </pc:sldChg>
      <pc:sldChg chg="del">
        <pc:chgData name="Ezzat Sayegh" userId="79e290d1-086e-45bf-af6e-c4470a6c63e9" providerId="ADAL" clId="{299D1212-F199-4BD4-922F-EB392D890290}" dt="2018-09-23T07:10:16.475" v="37" actId="2696"/>
        <pc:sldMkLst>
          <pc:docMk/>
          <pc:sldMk cId="4078005650" sldId="325"/>
        </pc:sldMkLst>
      </pc:sldChg>
      <pc:sldChg chg="del">
        <pc:chgData name="Ezzat Sayegh" userId="79e290d1-086e-45bf-af6e-c4470a6c63e9" providerId="ADAL" clId="{299D1212-F199-4BD4-922F-EB392D890290}" dt="2018-09-23T07:10:33.635" v="40" actId="2696"/>
        <pc:sldMkLst>
          <pc:docMk/>
          <pc:sldMk cId="859498348" sldId="326"/>
        </pc:sldMkLst>
      </pc:sldChg>
      <pc:sldChg chg="del">
        <pc:chgData name="Ezzat Sayegh" userId="79e290d1-086e-45bf-af6e-c4470a6c63e9" providerId="ADAL" clId="{299D1212-F199-4BD4-922F-EB392D890290}" dt="2018-09-23T07:10:50.390" v="43" actId="2696"/>
        <pc:sldMkLst>
          <pc:docMk/>
          <pc:sldMk cId="2166800241" sldId="327"/>
        </pc:sldMkLst>
      </pc:sldChg>
      <pc:sldChg chg="del">
        <pc:chgData name="Ezzat Sayegh" userId="79e290d1-086e-45bf-af6e-c4470a6c63e9" providerId="ADAL" clId="{299D1212-F199-4BD4-922F-EB392D890290}" dt="2018-09-23T07:14:09.844" v="69" actId="2696"/>
        <pc:sldMkLst>
          <pc:docMk/>
          <pc:sldMk cId="402048592" sldId="328"/>
        </pc:sldMkLst>
      </pc:sldChg>
      <pc:sldChg chg="modSp">
        <pc:chgData name="Ezzat Sayegh" userId="79e290d1-086e-45bf-af6e-c4470a6c63e9" providerId="ADAL" clId="{299D1212-F199-4BD4-922F-EB392D890290}" dt="2018-09-23T07:08:45.548" v="31" actId="1036"/>
        <pc:sldMkLst>
          <pc:docMk/>
          <pc:sldMk cId="2594001394" sldId="387"/>
        </pc:sldMkLst>
        <pc:grpChg chg="mod">
          <ac:chgData name="Ezzat Sayegh" userId="79e290d1-086e-45bf-af6e-c4470a6c63e9" providerId="ADAL" clId="{299D1212-F199-4BD4-922F-EB392D890290}" dt="2018-09-23T07:08:45.548" v="31" actId="1036"/>
          <ac:grpSpMkLst>
            <pc:docMk/>
            <pc:sldMk cId="2594001394" sldId="387"/>
            <ac:grpSpMk id="16" creationId="{4AFB3BA9-91F2-4D66-975E-0252D5BF537C}"/>
          </ac:grpSpMkLst>
        </pc:grpChg>
      </pc:sldChg>
      <pc:sldChg chg="modSp modAnim">
        <pc:chgData name="Ezzat Sayegh" userId="79e290d1-086e-45bf-af6e-c4470a6c63e9" providerId="ADAL" clId="{299D1212-F199-4BD4-922F-EB392D890290}" dt="2018-09-23T08:44:19.405" v="570"/>
        <pc:sldMkLst>
          <pc:docMk/>
          <pc:sldMk cId="3290525377" sldId="388"/>
        </pc:sldMkLst>
        <pc:spChg chg="mod">
          <ac:chgData name="Ezzat Sayegh" userId="79e290d1-086e-45bf-af6e-c4470a6c63e9" providerId="ADAL" clId="{299D1212-F199-4BD4-922F-EB392D890290}" dt="2018-09-23T08:39:37.192" v="541" actId="20577"/>
          <ac:spMkLst>
            <pc:docMk/>
            <pc:sldMk cId="3290525377" sldId="388"/>
            <ac:spMk id="3" creationId="{139FCC83-7656-4388-A5CD-8F2366E47120}"/>
          </ac:spMkLst>
        </pc:spChg>
      </pc:sldChg>
      <pc:sldChg chg="modSp add">
        <pc:chgData name="Ezzat Sayegh" userId="79e290d1-086e-45bf-af6e-c4470a6c63e9" providerId="ADAL" clId="{299D1212-F199-4BD4-922F-EB392D890290}" dt="2018-09-23T07:09:57.226" v="35" actId="207"/>
        <pc:sldMkLst>
          <pc:docMk/>
          <pc:sldMk cId="4119283235" sldId="389"/>
        </pc:sldMkLst>
        <pc:spChg chg="mod">
          <ac:chgData name="Ezzat Sayegh" userId="79e290d1-086e-45bf-af6e-c4470a6c63e9" providerId="ADAL" clId="{299D1212-F199-4BD4-922F-EB392D890290}" dt="2018-09-23T07:09:57.226" v="35" actId="207"/>
          <ac:spMkLst>
            <pc:docMk/>
            <pc:sldMk cId="4119283235" sldId="389"/>
            <ac:spMk id="7" creationId="{92D6A490-92D9-468B-8966-99300B9F6B98}"/>
          </ac:spMkLst>
        </pc:spChg>
      </pc:sldChg>
      <pc:sldChg chg="modSp add">
        <pc:chgData name="Ezzat Sayegh" userId="79e290d1-086e-45bf-af6e-c4470a6c63e9" providerId="ADAL" clId="{299D1212-F199-4BD4-922F-EB392D890290}" dt="2018-09-23T07:10:22.758" v="38" actId="207"/>
        <pc:sldMkLst>
          <pc:docMk/>
          <pc:sldMk cId="250884303" sldId="390"/>
        </pc:sldMkLst>
        <pc:spChg chg="mod">
          <ac:chgData name="Ezzat Sayegh" userId="79e290d1-086e-45bf-af6e-c4470a6c63e9" providerId="ADAL" clId="{299D1212-F199-4BD4-922F-EB392D890290}" dt="2018-09-23T07:10:22.758" v="38" actId="207"/>
          <ac:spMkLst>
            <pc:docMk/>
            <pc:sldMk cId="250884303" sldId="390"/>
            <ac:spMk id="7" creationId="{92D6A490-92D9-468B-8966-99300B9F6B98}"/>
          </ac:spMkLst>
        </pc:spChg>
      </pc:sldChg>
      <pc:sldChg chg="modSp add del">
        <pc:chgData name="Ezzat Sayegh" userId="79e290d1-086e-45bf-af6e-c4470a6c63e9" providerId="ADAL" clId="{299D1212-F199-4BD4-922F-EB392D890290}" dt="2018-09-23T07:12:09.369" v="63" actId="2696"/>
        <pc:sldMkLst>
          <pc:docMk/>
          <pc:sldMk cId="4029754817" sldId="391"/>
        </pc:sldMkLst>
        <pc:spChg chg="mod">
          <ac:chgData name="Ezzat Sayegh" userId="79e290d1-086e-45bf-af6e-c4470a6c63e9" providerId="ADAL" clId="{299D1212-F199-4BD4-922F-EB392D890290}" dt="2018-09-23T07:10:41.994" v="41" actId="207"/>
          <ac:spMkLst>
            <pc:docMk/>
            <pc:sldMk cId="4029754817" sldId="391"/>
            <ac:spMk id="7" creationId="{92D6A490-92D9-468B-8966-99300B9F6B98}"/>
          </ac:spMkLst>
        </pc:spChg>
      </pc:sldChg>
      <pc:sldChg chg="add del">
        <pc:chgData name="Ezzat Sayegh" userId="79e290d1-086e-45bf-af6e-c4470a6c63e9" providerId="ADAL" clId="{299D1212-F199-4BD4-922F-EB392D890290}" dt="2018-09-23T07:14:01.682" v="67" actId="2696"/>
        <pc:sldMkLst>
          <pc:docMk/>
          <pc:sldMk cId="727569412" sldId="392"/>
        </pc:sldMkLst>
      </pc:sldChg>
      <pc:sldChg chg="modSp add">
        <pc:chgData name="Ezzat Sayegh" userId="79e290d1-086e-45bf-af6e-c4470a6c63e9" providerId="ADAL" clId="{299D1212-F199-4BD4-922F-EB392D890290}" dt="2018-09-23T07:11:14.618" v="45" actId="207"/>
        <pc:sldMkLst>
          <pc:docMk/>
          <pc:sldMk cId="1920303462" sldId="393"/>
        </pc:sldMkLst>
        <pc:spChg chg="mod">
          <ac:chgData name="Ezzat Sayegh" userId="79e290d1-086e-45bf-af6e-c4470a6c63e9" providerId="ADAL" clId="{299D1212-F199-4BD4-922F-EB392D890290}" dt="2018-09-23T07:11:14.618" v="45" actId="207"/>
          <ac:spMkLst>
            <pc:docMk/>
            <pc:sldMk cId="1920303462" sldId="393"/>
            <ac:spMk id="7" creationId="{92D6A490-92D9-468B-8966-99300B9F6B98}"/>
          </ac:spMkLst>
        </pc:spChg>
      </pc:sldChg>
      <pc:sldChg chg="modSp add">
        <pc:chgData name="Ezzat Sayegh" userId="79e290d1-086e-45bf-af6e-c4470a6c63e9" providerId="ADAL" clId="{299D1212-F199-4BD4-922F-EB392D890290}" dt="2018-09-23T07:12:17.811" v="65" actId="207"/>
        <pc:sldMkLst>
          <pc:docMk/>
          <pc:sldMk cId="4066901842" sldId="394"/>
        </pc:sldMkLst>
        <pc:spChg chg="mod">
          <ac:chgData name="Ezzat Sayegh" userId="79e290d1-086e-45bf-af6e-c4470a6c63e9" providerId="ADAL" clId="{299D1212-F199-4BD4-922F-EB392D890290}" dt="2018-09-23T07:12:17.811" v="65" actId="207"/>
          <ac:spMkLst>
            <pc:docMk/>
            <pc:sldMk cId="4066901842" sldId="394"/>
            <ac:spMk id="7" creationId="{92D6A490-92D9-468B-8966-99300B9F6B98}"/>
          </ac:spMkLst>
        </pc:spChg>
      </pc:sldChg>
      <pc:sldChg chg="modSp">
        <pc:chgData name="Ezzat Sayegh" userId="79e290d1-086e-45bf-af6e-c4470a6c63e9" providerId="ADAL" clId="{299D1212-F199-4BD4-922F-EB392D890290}" dt="2018-09-23T07:13:54.354" v="66" actId="207"/>
        <pc:sldMkLst>
          <pc:docMk/>
          <pc:sldMk cId="2986566871" sldId="395"/>
        </pc:sldMkLst>
        <pc:spChg chg="mod">
          <ac:chgData name="Ezzat Sayegh" userId="79e290d1-086e-45bf-af6e-c4470a6c63e9" providerId="ADAL" clId="{299D1212-F199-4BD4-922F-EB392D890290}" dt="2018-09-23T07:13:54.354" v="66" actId="207"/>
          <ac:spMkLst>
            <pc:docMk/>
            <pc:sldMk cId="2986566871" sldId="395"/>
            <ac:spMk id="7" creationId="{92D6A490-92D9-468B-8966-99300B9F6B98}"/>
          </ac:spMkLst>
        </pc:spChg>
      </pc:sldChg>
      <pc:sldChg chg="modSp add">
        <pc:chgData name="Ezzat Sayegh" userId="79e290d1-086e-45bf-af6e-c4470a6c63e9" providerId="ADAL" clId="{299D1212-F199-4BD4-922F-EB392D890290}" dt="2018-09-23T07:14:14.706" v="70" actId="207"/>
        <pc:sldMkLst>
          <pc:docMk/>
          <pc:sldMk cId="1151747484" sldId="396"/>
        </pc:sldMkLst>
        <pc:spChg chg="mod">
          <ac:chgData name="Ezzat Sayegh" userId="79e290d1-086e-45bf-af6e-c4470a6c63e9" providerId="ADAL" clId="{299D1212-F199-4BD4-922F-EB392D890290}" dt="2018-09-23T07:14:14.706" v="70" actId="207"/>
          <ac:spMkLst>
            <pc:docMk/>
            <pc:sldMk cId="1151747484" sldId="396"/>
            <ac:spMk id="7" creationId="{92D6A490-92D9-468B-8966-99300B9F6B98}"/>
          </ac:spMkLst>
        </pc:spChg>
      </pc:sldChg>
      <pc:sldChg chg="modSp add">
        <pc:chgData name="Ezzat Sayegh" userId="79e290d1-086e-45bf-af6e-c4470a6c63e9" providerId="ADAL" clId="{299D1212-F199-4BD4-922F-EB392D890290}" dt="2018-09-23T07:14:25.307" v="72" actId="207"/>
        <pc:sldMkLst>
          <pc:docMk/>
          <pc:sldMk cId="1217682244" sldId="397"/>
        </pc:sldMkLst>
        <pc:spChg chg="mod">
          <ac:chgData name="Ezzat Sayegh" userId="79e290d1-086e-45bf-af6e-c4470a6c63e9" providerId="ADAL" clId="{299D1212-F199-4BD4-922F-EB392D890290}" dt="2018-09-23T07:14:25.307" v="72" actId="207"/>
          <ac:spMkLst>
            <pc:docMk/>
            <pc:sldMk cId="1217682244" sldId="397"/>
            <ac:spMk id="7" creationId="{92D6A490-92D9-468B-8966-99300B9F6B98}"/>
          </ac:spMkLst>
        </pc:spChg>
      </pc:sldChg>
      <pc:sldChg chg="modSp add setBg modAnim">
        <pc:chgData name="Ezzat Sayegh" userId="79e290d1-086e-45bf-af6e-c4470a6c63e9" providerId="ADAL" clId="{299D1212-F199-4BD4-922F-EB392D890290}" dt="2018-09-23T07:24:35.763" v="231"/>
        <pc:sldMkLst>
          <pc:docMk/>
          <pc:sldMk cId="325833833" sldId="398"/>
        </pc:sldMkLst>
        <pc:spChg chg="mod">
          <ac:chgData name="Ezzat Sayegh" userId="79e290d1-086e-45bf-af6e-c4470a6c63e9" providerId="ADAL" clId="{299D1212-F199-4BD4-922F-EB392D890290}" dt="2018-09-23T07:24:29.888" v="230" actId="20577"/>
          <ac:spMkLst>
            <pc:docMk/>
            <pc:sldMk cId="325833833" sldId="398"/>
            <ac:spMk id="64" creationId="{00000000-0000-0000-0000-000000000000}"/>
          </ac:spMkLst>
        </pc:spChg>
      </pc:sldChg>
      <pc:sldChg chg="add ord">
        <pc:chgData name="Ezzat Sayegh" userId="79e290d1-086e-45bf-af6e-c4470a6c63e9" providerId="ADAL" clId="{299D1212-F199-4BD4-922F-EB392D890290}" dt="2018-09-23T08:01:52.267" v="488"/>
        <pc:sldMkLst>
          <pc:docMk/>
          <pc:sldMk cId="3877938288" sldId="399"/>
        </pc:sldMkLst>
      </pc:sldChg>
      <pc:sldChg chg="addSp delSp modSp add">
        <pc:chgData name="Ezzat Sayegh" userId="79e290d1-086e-45bf-af6e-c4470a6c63e9" providerId="ADAL" clId="{299D1212-F199-4BD4-922F-EB392D890290}" dt="2018-09-23T08:05:10.766" v="521" actId="1076"/>
        <pc:sldMkLst>
          <pc:docMk/>
          <pc:sldMk cId="1646560472" sldId="400"/>
        </pc:sldMkLst>
        <pc:spChg chg="add del mod">
          <ac:chgData name="Ezzat Sayegh" userId="79e290d1-086e-45bf-af6e-c4470a6c63e9" providerId="ADAL" clId="{299D1212-F199-4BD4-922F-EB392D890290}" dt="2018-09-23T08:04:43.114" v="513" actId="478"/>
          <ac:spMkLst>
            <pc:docMk/>
            <pc:sldMk cId="1646560472" sldId="400"/>
            <ac:spMk id="3" creationId="{E822D510-5A36-4CF4-80A9-72796DC45155}"/>
          </ac:spMkLst>
        </pc:spChg>
        <pc:spChg chg="add del mod">
          <ac:chgData name="Ezzat Sayegh" userId="79e290d1-086e-45bf-af6e-c4470a6c63e9" providerId="ADAL" clId="{299D1212-F199-4BD4-922F-EB392D890290}" dt="2018-09-23T08:05:00.054" v="516" actId="478"/>
          <ac:spMkLst>
            <pc:docMk/>
            <pc:sldMk cId="1646560472" sldId="400"/>
            <ac:spMk id="6" creationId="{E04932FE-3945-4913-8E5B-331D5440B40B}"/>
          </ac:spMkLst>
        </pc:spChg>
        <pc:spChg chg="mod">
          <ac:chgData name="Ezzat Sayegh" userId="79e290d1-086e-45bf-af6e-c4470a6c63e9" providerId="ADAL" clId="{299D1212-F199-4BD4-922F-EB392D890290}" dt="2018-09-23T08:05:10.766" v="521" actId="1076"/>
          <ac:spMkLst>
            <pc:docMk/>
            <pc:sldMk cId="1646560472" sldId="400"/>
            <ac:spMk id="7" creationId="{00000000-0000-0000-0000-000000000000}"/>
          </ac:spMkLst>
        </pc:spChg>
        <pc:spChg chg="mod">
          <ac:chgData name="Ezzat Sayegh" userId="79e290d1-086e-45bf-af6e-c4470a6c63e9" providerId="ADAL" clId="{299D1212-F199-4BD4-922F-EB392D890290}" dt="2018-09-23T08:05:10.766" v="521" actId="1076"/>
          <ac:spMkLst>
            <pc:docMk/>
            <pc:sldMk cId="1646560472" sldId="400"/>
            <ac:spMk id="15" creationId="{00000000-0000-0000-0000-000000000000}"/>
          </ac:spMkLst>
        </pc:spChg>
        <pc:spChg chg="del">
          <ac:chgData name="Ezzat Sayegh" userId="79e290d1-086e-45bf-af6e-c4470a6c63e9" providerId="ADAL" clId="{299D1212-F199-4BD4-922F-EB392D890290}" dt="2018-09-23T08:02:23.978" v="500" actId="478"/>
          <ac:spMkLst>
            <pc:docMk/>
            <pc:sldMk cId="1646560472" sldId="400"/>
            <ac:spMk id="16" creationId="{98D4E918-A1A2-4C1D-9CFC-23EF45E7B30D}"/>
          </ac:spMkLst>
        </pc:spChg>
        <pc:picChg chg="add del mod">
          <ac:chgData name="Ezzat Sayegh" userId="79e290d1-086e-45bf-af6e-c4470a6c63e9" providerId="ADAL" clId="{299D1212-F199-4BD4-922F-EB392D890290}" dt="2018-09-23T08:05:00.054" v="516" actId="478"/>
          <ac:picMkLst>
            <pc:docMk/>
            <pc:sldMk cId="1646560472" sldId="400"/>
            <ac:picMk id="4" creationId="{00000000-0000-0000-0000-000000000000}"/>
          </ac:picMkLst>
        </pc:picChg>
        <pc:picChg chg="add mod">
          <ac:chgData name="Ezzat Sayegh" userId="79e290d1-086e-45bf-af6e-c4470a6c63e9" providerId="ADAL" clId="{299D1212-F199-4BD4-922F-EB392D890290}" dt="2018-09-23T08:05:05.602" v="520" actId="1076"/>
          <ac:picMkLst>
            <pc:docMk/>
            <pc:sldMk cId="1646560472" sldId="400"/>
            <ac:picMk id="9" creationId="{24BE5C15-C6C2-489B-AF6B-490060B71399}"/>
          </ac:picMkLst>
        </pc:picChg>
      </pc:sldChg>
      <pc:sldChg chg="modSp add modAnim">
        <pc:chgData name="Ezzat Sayegh" userId="79e290d1-086e-45bf-af6e-c4470a6c63e9" providerId="ADAL" clId="{299D1212-F199-4BD4-922F-EB392D890290}" dt="2018-09-23T08:05:54.732" v="535"/>
        <pc:sldMkLst>
          <pc:docMk/>
          <pc:sldMk cId="2591858239" sldId="401"/>
        </pc:sldMkLst>
        <pc:spChg chg="mod">
          <ac:chgData name="Ezzat Sayegh" userId="79e290d1-086e-45bf-af6e-c4470a6c63e9" providerId="ADAL" clId="{299D1212-F199-4BD4-922F-EB392D890290}" dt="2018-09-23T08:05:49.182" v="534" actId="14100"/>
          <ac:spMkLst>
            <pc:docMk/>
            <pc:sldMk cId="2591858239" sldId="401"/>
            <ac:spMk id="7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0BEAE-1283-47B0-9F06-F4AED1B9CB4B}" type="datetimeFigureOut">
              <a:rPr lang="en-US" smtClean="0"/>
              <a:t>23-Sep-18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23850-C7F7-475E-BEC4-DE795EC0152E}" type="slidenum">
              <a:rPr lang="en-US" smtClean="0"/>
              <a:t>‹#›</a:t>
            </a:fld>
            <a:endParaRPr lang="en-US"/>
          </a:p>
        </p:txBody>
      </p:sp>
    </p:spTree>
    <p:extLst>
      <p:ext uri="{BB962C8B-B14F-4D97-AF65-F5344CB8AC3E}">
        <p14:creationId xmlns:p14="http://schemas.microsoft.com/office/powerpoint/2010/main" val="3206146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fontAlgn="base">
              <a:spcBef>
                <a:spcPct val="0"/>
              </a:spcBef>
              <a:spcAft>
                <a:spcPct val="0"/>
              </a:spcAft>
            </a:pPr>
            <a:fld id="{E8F4C3BC-CB33-4D1D-BBE7-21E907620A88}" type="slidenum">
              <a:rPr lang="en-US" altLang="en-US" sz="1200"/>
              <a:pPr fontAlgn="base">
                <a:spcBef>
                  <a:spcPct val="0"/>
                </a:spcBef>
                <a:spcAft>
                  <a:spcPct val="0"/>
                </a:spcAft>
              </a:pPr>
              <a:t>1</a:t>
            </a:fld>
            <a:endParaRPr lang="en-US" altLang="en-US" sz="1200"/>
          </a:p>
        </p:txBody>
      </p:sp>
    </p:spTree>
    <p:extLst>
      <p:ext uri="{BB962C8B-B14F-4D97-AF65-F5344CB8AC3E}">
        <p14:creationId xmlns:p14="http://schemas.microsoft.com/office/powerpoint/2010/main" val="3675797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7252DA15-93A0-487D-9793-08C0511A81DC}" type="slidenum">
              <a:rPr lang="en-US" smtClean="0"/>
              <a:t>3</a:t>
            </a:fld>
            <a:endParaRPr lang="en-US"/>
          </a:p>
        </p:txBody>
      </p:sp>
    </p:spTree>
    <p:extLst>
      <p:ext uri="{BB962C8B-B14F-4D97-AF65-F5344CB8AC3E}">
        <p14:creationId xmlns:p14="http://schemas.microsoft.com/office/powerpoint/2010/main" val="386856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
                <a:ea typeface="+mn-ea"/>
                <a:cs typeface="+mn-cs"/>
              </a:rPr>
              <a:t>We are living in a time of inflection. Digital transformation is the biggest change any of us has seen in our lifetime. Companies invest in technology to optimize operations, transform products, engage customers, and empower employees. The challenge is finding the way to empower people to do their best work. This starts with fostering a culture of work that is inspiring for everyone, and embraces the trends in the workplace that make work inspiring.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
                <a:ea typeface="+mn-ea"/>
                <a:cs typeface="+mn-cs"/>
              </a:rPr>
              <a:t>To deliver on the tremendous opportunity for business growth and innovation, we are simplifying the customer experience by bringing together Office 365, Windows 10 and Enterprise Mobility + Security with the introduction of Microsoft 365.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
                <a:ea typeface="+mn-ea"/>
                <a:cs typeface="+mn-cs"/>
              </a:rPr>
              <a:t>It’s a complete, intelligent solution that empowers everyone to be creative and work together, securely. For enterprise customers, Microsoft 365 Enterprise is built on the foundation of Secure Productive Enterprise.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2EF63E1-49A9-4396-A73E-F7C76ABE8A5C}"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62959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
                <a:ea typeface="+mn-ea"/>
                <a:cs typeface="+mn-cs"/>
              </a:rPr>
              <a:t>We are living in a time of inflection. Digital transformation is the biggest change any of us has seen in our lifetime. Companies invest in technology to optimize operations, transform products, engage customers, and empower employees. The challenge is finding the way to empower people to do their best work. This starts with fostering a culture of work that is inspiring for everyone, and embraces the trends in the workplace that make work inspiring.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
                <a:ea typeface="+mn-ea"/>
                <a:cs typeface="+mn-cs"/>
              </a:rPr>
              <a:t>To deliver on the tremendous opportunity for business growth and innovation, we are simplifying the customer experience by bringing together Office 365, Windows 10 and Enterprise Mobility + Security with the introduction of Microsoft 365.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
                <a:ea typeface="+mn-ea"/>
                <a:cs typeface="+mn-cs"/>
              </a:rPr>
              <a:t>It’s a complete, intelligent solution that empowers everyone to be creative and work together, securely. For enterprise customers, Microsoft 365 Enterprise is built on the foundation of Secure Productive Enterprise.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2EF63E1-49A9-4396-A73E-F7C76ABE8A5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798622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23850-C7F7-475E-BEC4-DE795EC0152E}" type="slidenum">
              <a:rPr lang="en-US" smtClean="0"/>
              <a:t>9</a:t>
            </a:fld>
            <a:endParaRPr lang="en-US"/>
          </a:p>
        </p:txBody>
      </p:sp>
    </p:spTree>
    <p:extLst>
      <p:ext uri="{BB962C8B-B14F-4D97-AF65-F5344CB8AC3E}">
        <p14:creationId xmlns:p14="http://schemas.microsoft.com/office/powerpoint/2010/main" val="3102354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23850-C7F7-475E-BEC4-DE795EC0152E}" type="slidenum">
              <a:rPr lang="en-US" smtClean="0"/>
              <a:t>11</a:t>
            </a:fld>
            <a:endParaRPr lang="en-US"/>
          </a:p>
        </p:txBody>
      </p:sp>
    </p:spTree>
    <p:extLst>
      <p:ext uri="{BB962C8B-B14F-4D97-AF65-F5344CB8AC3E}">
        <p14:creationId xmlns:p14="http://schemas.microsoft.com/office/powerpoint/2010/main" val="108480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523850-C7F7-475E-BEC4-DE795EC0152E}" type="slidenum">
              <a:rPr lang="en-US" smtClean="0"/>
              <a:t>25</a:t>
            </a:fld>
            <a:endParaRPr lang="en-US"/>
          </a:p>
        </p:txBody>
      </p:sp>
    </p:spTree>
    <p:extLst>
      <p:ext uri="{BB962C8B-B14F-4D97-AF65-F5344CB8AC3E}">
        <p14:creationId xmlns:p14="http://schemas.microsoft.com/office/powerpoint/2010/main" val="716156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523850-C7F7-475E-BEC4-DE795EC0152E}" type="slidenum">
              <a:rPr lang="en-US" smtClean="0"/>
              <a:t>34</a:t>
            </a:fld>
            <a:endParaRPr lang="en-US"/>
          </a:p>
        </p:txBody>
      </p:sp>
    </p:spTree>
    <p:extLst>
      <p:ext uri="{BB962C8B-B14F-4D97-AF65-F5344CB8AC3E}">
        <p14:creationId xmlns:p14="http://schemas.microsoft.com/office/powerpoint/2010/main" val="191515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1BD1-98B2-4165-8F68-B40518B14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EDA074-BFF6-4636-B3AB-3E8C160C75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C1877C-B3CA-4E04-9FC9-A85D2E3C2468}"/>
              </a:ext>
            </a:extLst>
          </p:cNvPr>
          <p:cNvSpPr>
            <a:spLocks noGrp="1"/>
          </p:cNvSpPr>
          <p:nvPr>
            <p:ph type="dt" sz="half" idx="10"/>
          </p:nvPr>
        </p:nvSpPr>
        <p:spPr/>
        <p:txBody>
          <a:bodyPr/>
          <a:lstStyle/>
          <a:p>
            <a:fld id="{86EEEE3F-D071-4A37-8A58-0773F070D706}" type="datetimeFigureOut">
              <a:rPr lang="en-US" smtClean="0"/>
              <a:t>23-Sep-18</a:t>
            </a:fld>
            <a:endParaRPr lang="en-US"/>
          </a:p>
        </p:txBody>
      </p:sp>
      <p:sp>
        <p:nvSpPr>
          <p:cNvPr id="5" name="Footer Placeholder 4">
            <a:extLst>
              <a:ext uri="{FF2B5EF4-FFF2-40B4-BE49-F238E27FC236}">
                <a16:creationId xmlns:a16="http://schemas.microsoft.com/office/drawing/2014/main" id="{E530646E-85FC-4674-AC7F-507C973BE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3F1E2-40F0-42D1-B313-CD1DE4CE0F99}"/>
              </a:ext>
            </a:extLst>
          </p:cNvPr>
          <p:cNvSpPr>
            <a:spLocks noGrp="1"/>
          </p:cNvSpPr>
          <p:nvPr>
            <p:ph type="sldNum" sz="quarter" idx="12"/>
          </p:nvPr>
        </p:nvSpPr>
        <p:spPr/>
        <p:txBody>
          <a:bodyPr/>
          <a:lstStyle/>
          <a:p>
            <a:fld id="{70921CE4-10E6-4267-9BA9-86BF6C919F6C}" type="slidenum">
              <a:rPr lang="en-US" smtClean="0"/>
              <a:t>‹#›</a:t>
            </a:fld>
            <a:endParaRPr lang="en-US"/>
          </a:p>
        </p:txBody>
      </p:sp>
    </p:spTree>
    <p:extLst>
      <p:ext uri="{BB962C8B-B14F-4D97-AF65-F5344CB8AC3E}">
        <p14:creationId xmlns:p14="http://schemas.microsoft.com/office/powerpoint/2010/main" val="1588182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276A-9756-45DC-BB38-F0D3E37A41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21C883-09A3-4394-9C58-9FD822EAE39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0F7B8E-CE30-46CE-879B-2E9B0D272FDC}"/>
              </a:ext>
            </a:extLst>
          </p:cNvPr>
          <p:cNvSpPr>
            <a:spLocks noGrp="1"/>
          </p:cNvSpPr>
          <p:nvPr>
            <p:ph type="dt" sz="half" idx="10"/>
          </p:nvPr>
        </p:nvSpPr>
        <p:spPr/>
        <p:txBody>
          <a:bodyPr/>
          <a:lstStyle/>
          <a:p>
            <a:fld id="{86EEEE3F-D071-4A37-8A58-0773F070D706}" type="datetimeFigureOut">
              <a:rPr lang="en-US" smtClean="0"/>
              <a:t>23-Sep-18</a:t>
            </a:fld>
            <a:endParaRPr lang="en-US"/>
          </a:p>
        </p:txBody>
      </p:sp>
      <p:sp>
        <p:nvSpPr>
          <p:cNvPr id="5" name="Footer Placeholder 4">
            <a:extLst>
              <a:ext uri="{FF2B5EF4-FFF2-40B4-BE49-F238E27FC236}">
                <a16:creationId xmlns:a16="http://schemas.microsoft.com/office/drawing/2014/main" id="{7C6E95D9-E787-4AB9-B10A-D006E544D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6C1AA-3BC5-44B0-88DE-1C1F50310860}"/>
              </a:ext>
            </a:extLst>
          </p:cNvPr>
          <p:cNvSpPr>
            <a:spLocks noGrp="1"/>
          </p:cNvSpPr>
          <p:nvPr>
            <p:ph type="sldNum" sz="quarter" idx="12"/>
          </p:nvPr>
        </p:nvSpPr>
        <p:spPr/>
        <p:txBody>
          <a:bodyPr/>
          <a:lstStyle/>
          <a:p>
            <a:fld id="{70921CE4-10E6-4267-9BA9-86BF6C919F6C}" type="slidenum">
              <a:rPr lang="en-US" smtClean="0"/>
              <a:t>‹#›</a:t>
            </a:fld>
            <a:endParaRPr lang="en-US"/>
          </a:p>
        </p:txBody>
      </p:sp>
    </p:spTree>
    <p:extLst>
      <p:ext uri="{BB962C8B-B14F-4D97-AF65-F5344CB8AC3E}">
        <p14:creationId xmlns:p14="http://schemas.microsoft.com/office/powerpoint/2010/main" val="1219576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11DFCD-DC09-4F2F-B903-C9DD203F67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8E5F53-BB77-47C7-B80A-752F7BF54EB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98FA87-748E-4738-AD65-47A426881315}"/>
              </a:ext>
            </a:extLst>
          </p:cNvPr>
          <p:cNvSpPr>
            <a:spLocks noGrp="1"/>
          </p:cNvSpPr>
          <p:nvPr>
            <p:ph type="dt" sz="half" idx="10"/>
          </p:nvPr>
        </p:nvSpPr>
        <p:spPr/>
        <p:txBody>
          <a:bodyPr/>
          <a:lstStyle/>
          <a:p>
            <a:fld id="{86EEEE3F-D071-4A37-8A58-0773F070D706}" type="datetimeFigureOut">
              <a:rPr lang="en-US" smtClean="0"/>
              <a:t>23-Sep-18</a:t>
            </a:fld>
            <a:endParaRPr lang="en-US"/>
          </a:p>
        </p:txBody>
      </p:sp>
      <p:sp>
        <p:nvSpPr>
          <p:cNvPr id="5" name="Footer Placeholder 4">
            <a:extLst>
              <a:ext uri="{FF2B5EF4-FFF2-40B4-BE49-F238E27FC236}">
                <a16:creationId xmlns:a16="http://schemas.microsoft.com/office/drawing/2014/main" id="{7F96CB9F-ED4D-4046-BBFB-640423FDB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2A0C99-299C-4C32-BCEC-5845B4B66983}"/>
              </a:ext>
            </a:extLst>
          </p:cNvPr>
          <p:cNvSpPr>
            <a:spLocks noGrp="1"/>
          </p:cNvSpPr>
          <p:nvPr>
            <p:ph type="sldNum" sz="quarter" idx="12"/>
          </p:nvPr>
        </p:nvSpPr>
        <p:spPr/>
        <p:txBody>
          <a:bodyPr/>
          <a:lstStyle/>
          <a:p>
            <a:fld id="{70921CE4-10E6-4267-9BA9-86BF6C919F6C}" type="slidenum">
              <a:rPr lang="en-US" smtClean="0"/>
              <a:t>‹#›</a:t>
            </a:fld>
            <a:endParaRPr lang="en-US"/>
          </a:p>
        </p:txBody>
      </p:sp>
    </p:spTree>
    <p:extLst>
      <p:ext uri="{BB962C8B-B14F-4D97-AF65-F5344CB8AC3E}">
        <p14:creationId xmlns:p14="http://schemas.microsoft.com/office/powerpoint/2010/main" val="1552481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prstGeom prst="rect">
            <a:avLst/>
          </a:prstGeom>
          <a:noFill/>
        </p:spPr>
        <p:txBody>
          <a:bodyPr rtlCol="0">
            <a:normAutofit/>
          </a:bodyPr>
          <a:lstStyle/>
          <a:p>
            <a:pPr lvl="0"/>
            <a:endParaRPr lang="en-US" noProof="0"/>
          </a:p>
        </p:txBody>
      </p:sp>
    </p:spTree>
    <p:extLst>
      <p:ext uri="{BB962C8B-B14F-4D97-AF65-F5344CB8AC3E}">
        <p14:creationId xmlns:p14="http://schemas.microsoft.com/office/powerpoint/2010/main" val="3825640347"/>
      </p:ext>
    </p:extLst>
  </p:cSld>
  <p:clrMapOvr>
    <a:masterClrMapping/>
  </p:clrMapOvr>
  <p:transition spd="slow" advClick="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0">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5147272" y="2894232"/>
            <a:ext cx="1350000" cy="1350000"/>
          </a:xfrm>
          <a:prstGeom prst="ellipse">
            <a:avLst/>
          </a:prstGeom>
        </p:spPr>
        <p:txBody>
          <a:bodyPr vert="horz" anchor="ctr"/>
          <a:lstStyle>
            <a:lvl1pPr algn="ctr">
              <a:defRPr sz="1200">
                <a:solidFill>
                  <a:schemeClr val="bg1">
                    <a:lumMod val="75000"/>
                  </a:schemeClr>
                </a:solidFill>
              </a:defRPr>
            </a:lvl1pPr>
          </a:lstStyle>
          <a:p>
            <a:endParaRPr lang="en-US"/>
          </a:p>
        </p:txBody>
      </p:sp>
    </p:spTree>
    <p:extLst>
      <p:ext uri="{BB962C8B-B14F-4D97-AF65-F5344CB8AC3E}">
        <p14:creationId xmlns:p14="http://schemas.microsoft.com/office/powerpoint/2010/main" val="6048652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Subtitle copy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60447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0" hasCustomPrompt="1"/>
          </p:nvPr>
        </p:nvSpPr>
        <p:spPr>
          <a:xfrm>
            <a:off x="0" y="0"/>
            <a:ext cx="4596714" cy="6872976"/>
          </a:xfrm>
          <a:custGeom>
            <a:avLst/>
            <a:gdLst>
              <a:gd name="connsiteX0" fmla="*/ 410480 w 4329568"/>
              <a:gd name="connsiteY0" fmla="*/ 4188952 h 6473541"/>
              <a:gd name="connsiteX1" fmla="*/ 403302 w 4329568"/>
              <a:gd name="connsiteY1" fmla="*/ 4189746 h 6473541"/>
              <a:gd name="connsiteX2" fmla="*/ 398247 w 4329568"/>
              <a:gd name="connsiteY2" fmla="*/ 4214385 h 6473541"/>
              <a:gd name="connsiteX3" fmla="*/ 315436 w 4329568"/>
              <a:gd name="connsiteY3" fmla="*/ 4300420 h 6473541"/>
              <a:gd name="connsiteX4" fmla="*/ 398247 w 4329568"/>
              <a:gd name="connsiteY4" fmla="*/ 4214385 h 6473541"/>
              <a:gd name="connsiteX5" fmla="*/ 410480 w 4329568"/>
              <a:gd name="connsiteY5" fmla="*/ 4188952 h 6473541"/>
              <a:gd name="connsiteX6" fmla="*/ 3226500 w 4329568"/>
              <a:gd name="connsiteY6" fmla="*/ 4182512 h 6473541"/>
              <a:gd name="connsiteX7" fmla="*/ 3226500 w 4329568"/>
              <a:gd name="connsiteY7" fmla="*/ 4182512 h 6473541"/>
              <a:gd name="connsiteX8" fmla="*/ 3234205 w 4329568"/>
              <a:gd name="connsiteY8" fmla="*/ 3439252 h 6473541"/>
              <a:gd name="connsiteX9" fmla="*/ 3214635 w 4329568"/>
              <a:gd name="connsiteY9" fmla="*/ 3451503 h 6473541"/>
              <a:gd name="connsiteX10" fmla="*/ 3234205 w 4329568"/>
              <a:gd name="connsiteY10" fmla="*/ 3439252 h 6473541"/>
              <a:gd name="connsiteX11" fmla="*/ 3446683 w 4329568"/>
              <a:gd name="connsiteY11" fmla="*/ 2659332 h 6473541"/>
              <a:gd name="connsiteX12" fmla="*/ 3446712 w 4329568"/>
              <a:gd name="connsiteY12" fmla="*/ 2659359 h 6473541"/>
              <a:gd name="connsiteX13" fmla="*/ 3439054 w 4329568"/>
              <a:gd name="connsiteY13" fmla="*/ 2669771 h 6473541"/>
              <a:gd name="connsiteX14" fmla="*/ 3372700 w 4329568"/>
              <a:gd name="connsiteY14" fmla="*/ 2755404 h 6473541"/>
              <a:gd name="connsiteX15" fmla="*/ 3446683 w 4329568"/>
              <a:gd name="connsiteY15" fmla="*/ 2659332 h 6473541"/>
              <a:gd name="connsiteX16" fmla="*/ 478541 w 4329568"/>
              <a:gd name="connsiteY16" fmla="*/ 2369534 h 6473541"/>
              <a:gd name="connsiteX17" fmla="*/ 473423 w 4329568"/>
              <a:gd name="connsiteY17" fmla="*/ 2374246 h 6473541"/>
              <a:gd name="connsiteX18" fmla="*/ 474957 w 4329568"/>
              <a:gd name="connsiteY18" fmla="*/ 2411424 h 6473541"/>
              <a:gd name="connsiteX19" fmla="*/ 435641 w 4329568"/>
              <a:gd name="connsiteY19" fmla="*/ 2417807 h 6473541"/>
              <a:gd name="connsiteX20" fmla="*/ 474957 w 4329568"/>
              <a:gd name="connsiteY20" fmla="*/ 2411424 h 6473541"/>
              <a:gd name="connsiteX21" fmla="*/ 478541 w 4329568"/>
              <a:gd name="connsiteY21" fmla="*/ 2369534 h 6473541"/>
              <a:gd name="connsiteX22" fmla="*/ 2128771 w 4329568"/>
              <a:gd name="connsiteY22" fmla="*/ 0 h 6473541"/>
              <a:gd name="connsiteX23" fmla="*/ 4204338 w 4329568"/>
              <a:gd name="connsiteY23" fmla="*/ 0 h 6473541"/>
              <a:gd name="connsiteX24" fmla="*/ 4159562 w 4329568"/>
              <a:gd name="connsiteY24" fmla="*/ 111229 h 6473541"/>
              <a:gd name="connsiteX25" fmla="*/ 4117194 w 4329568"/>
              <a:gd name="connsiteY25" fmla="*/ 247153 h 6473541"/>
              <a:gd name="connsiteX26" fmla="*/ 4134202 w 4329568"/>
              <a:gd name="connsiteY26" fmla="*/ 252457 h 6473541"/>
              <a:gd name="connsiteX27" fmla="*/ 4151217 w 4329568"/>
              <a:gd name="connsiteY27" fmla="*/ 257761 h 6473541"/>
              <a:gd name="connsiteX28" fmla="*/ 4217013 w 4329568"/>
              <a:gd name="connsiteY28" fmla="*/ 166422 h 6473541"/>
              <a:gd name="connsiteX29" fmla="*/ 4327428 w 4329568"/>
              <a:gd name="connsiteY29" fmla="*/ 51707 h 6473541"/>
              <a:gd name="connsiteX30" fmla="*/ 4070653 w 4329568"/>
              <a:gd name="connsiteY30" fmla="*/ 456347 h 6473541"/>
              <a:gd name="connsiteX31" fmla="*/ 4038877 w 4329568"/>
              <a:gd name="connsiteY31" fmla="*/ 558291 h 6473541"/>
              <a:gd name="connsiteX32" fmla="*/ 4106923 w 4329568"/>
              <a:gd name="connsiteY32" fmla="*/ 579500 h 6473541"/>
              <a:gd name="connsiteX33" fmla="*/ 3740853 w 4329568"/>
              <a:gd name="connsiteY33" fmla="*/ 1155135 h 6473541"/>
              <a:gd name="connsiteX34" fmla="*/ 3707954 w 4329568"/>
              <a:gd name="connsiteY34" fmla="*/ 1200802 h 6473541"/>
              <a:gd name="connsiteX35" fmla="*/ 3731385 w 4329568"/>
              <a:gd name="connsiteY35" fmla="*/ 1245392 h 6473541"/>
              <a:gd name="connsiteX36" fmla="*/ 3781296 w 4329568"/>
              <a:gd name="connsiteY36" fmla="*/ 1205025 h 6473541"/>
              <a:gd name="connsiteX37" fmla="*/ 3798311 w 4329568"/>
              <a:gd name="connsiteY37" fmla="*/ 1210328 h 6473541"/>
              <a:gd name="connsiteX38" fmla="*/ 3858811 w 4329568"/>
              <a:gd name="connsiteY38" fmla="*/ 1135976 h 6473541"/>
              <a:gd name="connsiteX39" fmla="*/ 3881119 w 4329568"/>
              <a:gd name="connsiteY39" fmla="*/ 1124290 h 6473541"/>
              <a:gd name="connsiteX40" fmla="*/ 4024434 w 4329568"/>
              <a:gd name="connsiteY40" fmla="*/ 963907 h 6473541"/>
              <a:gd name="connsiteX41" fmla="*/ 4036150 w 4329568"/>
              <a:gd name="connsiteY41" fmla="*/ 986194 h 6473541"/>
              <a:gd name="connsiteX42" fmla="*/ 4052038 w 4329568"/>
              <a:gd name="connsiteY42" fmla="*/ 935226 h 6473541"/>
              <a:gd name="connsiteX43" fmla="*/ 4108369 w 4329568"/>
              <a:gd name="connsiteY43" fmla="*/ 934141 h 6473541"/>
              <a:gd name="connsiteX44" fmla="*/ 4212361 w 4329568"/>
              <a:gd name="connsiteY44" fmla="*/ 780140 h 6473541"/>
              <a:gd name="connsiteX45" fmla="*/ 4114785 w 4329568"/>
              <a:gd name="connsiteY45" fmla="*/ 973426 h 6473541"/>
              <a:gd name="connsiteX46" fmla="*/ 4022509 w 4329568"/>
              <a:gd name="connsiteY46" fmla="*/ 1149721 h 6473541"/>
              <a:gd name="connsiteX47" fmla="*/ 4159404 w 4329568"/>
              <a:gd name="connsiteY47" fmla="*/ 950049 h 6473541"/>
              <a:gd name="connsiteX48" fmla="*/ 3529012 w 4329568"/>
              <a:gd name="connsiteY48" fmla="*/ 1834764 h 6473541"/>
              <a:gd name="connsiteX49" fmla="*/ 3321024 w 4329568"/>
              <a:gd name="connsiteY49" fmla="*/ 2142769 h 6473541"/>
              <a:gd name="connsiteX50" fmla="*/ 3345579 w 4329568"/>
              <a:gd name="connsiteY50" fmla="*/ 2243627 h 6473541"/>
              <a:gd name="connsiteX51" fmla="*/ 3366763 w 4329568"/>
              <a:gd name="connsiteY51" fmla="*/ 2175664 h 6473541"/>
              <a:gd name="connsiteX52" fmla="*/ 3362587 w 4329568"/>
              <a:gd name="connsiteY52" fmla="*/ 2248930 h 6473541"/>
              <a:gd name="connsiteX53" fmla="*/ 3428387 w 4329568"/>
              <a:gd name="connsiteY53" fmla="*/ 2157588 h 6473541"/>
              <a:gd name="connsiteX54" fmla="*/ 3474130 w 4329568"/>
              <a:gd name="connsiteY54" fmla="*/ 2190487 h 6473541"/>
              <a:gd name="connsiteX55" fmla="*/ 3452942 w 4329568"/>
              <a:gd name="connsiteY55" fmla="*/ 2258453 h 6473541"/>
              <a:gd name="connsiteX56" fmla="*/ 3534633 w 4329568"/>
              <a:gd name="connsiteY56" fmla="*/ 2116139 h 6473541"/>
              <a:gd name="connsiteX57" fmla="*/ 3448770 w 4329568"/>
              <a:gd name="connsiteY57" fmla="*/ 2331715 h 6473541"/>
              <a:gd name="connsiteX58" fmla="*/ 3536877 w 4329568"/>
              <a:gd name="connsiteY58" fmla="*/ 2228686 h 6473541"/>
              <a:gd name="connsiteX59" fmla="*/ 3576196 w 4329568"/>
              <a:gd name="connsiteY59" fmla="*/ 2222300 h 6473541"/>
              <a:gd name="connsiteX60" fmla="*/ 3725931 w 4329568"/>
              <a:gd name="connsiteY60" fmla="*/ 2101199 h 6473541"/>
              <a:gd name="connsiteX61" fmla="*/ 3260038 w 4329568"/>
              <a:gd name="connsiteY61" fmla="*/ 2757569 h 6473541"/>
              <a:gd name="connsiteX62" fmla="*/ 3311073 w 4329568"/>
              <a:gd name="connsiteY62" fmla="*/ 2773477 h 6473541"/>
              <a:gd name="connsiteX63" fmla="*/ 3343972 w 4329568"/>
              <a:gd name="connsiteY63" fmla="*/ 2727809 h 6473541"/>
              <a:gd name="connsiteX64" fmla="*/ 3321201 w 4329568"/>
              <a:gd name="connsiteY64" fmla="*/ 2817704 h 6473541"/>
              <a:gd name="connsiteX65" fmla="*/ 3317660 w 4329568"/>
              <a:gd name="connsiteY65" fmla="*/ 2827032 h 6473541"/>
              <a:gd name="connsiteX66" fmla="*/ 3312196 w 4329568"/>
              <a:gd name="connsiteY66" fmla="*/ 2829753 h 6473541"/>
              <a:gd name="connsiteX67" fmla="*/ 3317531 w 4329568"/>
              <a:gd name="connsiteY67" fmla="*/ 2827373 h 6473541"/>
              <a:gd name="connsiteX68" fmla="*/ 3317660 w 4329568"/>
              <a:gd name="connsiteY68" fmla="*/ 2827032 h 6473541"/>
              <a:gd name="connsiteX69" fmla="*/ 3317790 w 4329568"/>
              <a:gd name="connsiteY69" fmla="*/ 2826968 h 6473541"/>
              <a:gd name="connsiteX70" fmla="*/ 3447219 w 4329568"/>
              <a:gd name="connsiteY70" fmla="*/ 2659822 h 6473541"/>
              <a:gd name="connsiteX71" fmla="*/ 3446712 w 4329568"/>
              <a:gd name="connsiteY71" fmla="*/ 2659359 h 6473541"/>
              <a:gd name="connsiteX72" fmla="*/ 3507891 w 4329568"/>
              <a:gd name="connsiteY72" fmla="*/ 2576175 h 6473541"/>
              <a:gd name="connsiteX73" fmla="*/ 3664625 w 4329568"/>
              <a:gd name="connsiteY73" fmla="*/ 2417644 h 6473541"/>
              <a:gd name="connsiteX74" fmla="*/ 3572350 w 4329568"/>
              <a:gd name="connsiteY74" fmla="*/ 2593932 h 6473541"/>
              <a:gd name="connsiteX75" fmla="*/ 3215744 w 4329568"/>
              <a:gd name="connsiteY75" fmla="*/ 3079314 h 6473541"/>
              <a:gd name="connsiteX76" fmla="*/ 3215744 w 4329568"/>
              <a:gd name="connsiteY76" fmla="*/ 3079314 h 6473541"/>
              <a:gd name="connsiteX77" fmla="*/ 3414267 w 4329568"/>
              <a:gd name="connsiteY77" fmla="*/ 2861570 h 6473541"/>
              <a:gd name="connsiteX78" fmla="*/ 3284915 w 4329568"/>
              <a:gd name="connsiteY78" fmla="*/ 3156799 h 6473541"/>
              <a:gd name="connsiteX79" fmla="*/ 3471721 w 4329568"/>
              <a:gd name="connsiteY79" fmla="*/ 2916760 h 6473541"/>
              <a:gd name="connsiteX80" fmla="*/ 3664947 w 4329568"/>
              <a:gd name="connsiteY80" fmla="*/ 2716009 h 6473541"/>
              <a:gd name="connsiteX81" fmla="*/ 3313641 w 4329568"/>
              <a:gd name="connsiteY81" fmla="*/ 3184394 h 6473541"/>
              <a:gd name="connsiteX82" fmla="*/ 3337077 w 4329568"/>
              <a:gd name="connsiteY82" fmla="*/ 3228980 h 6473541"/>
              <a:gd name="connsiteX83" fmla="*/ 3403996 w 4329568"/>
              <a:gd name="connsiteY83" fmla="*/ 3193916 h 6473541"/>
              <a:gd name="connsiteX84" fmla="*/ 3239497 w 4329568"/>
              <a:gd name="connsiteY84" fmla="*/ 3422262 h 6473541"/>
              <a:gd name="connsiteX85" fmla="*/ 3481512 w 4329568"/>
              <a:gd name="connsiteY85" fmla="*/ 3124869 h 6473541"/>
              <a:gd name="connsiteX86" fmla="*/ 3164233 w 4329568"/>
              <a:gd name="connsiteY86" fmla="*/ 3603857 h 6473541"/>
              <a:gd name="connsiteX87" fmla="*/ 3164233 w 4329568"/>
              <a:gd name="connsiteY87" fmla="*/ 3603857 h 6473541"/>
              <a:gd name="connsiteX88" fmla="*/ 3554855 w 4329568"/>
              <a:gd name="connsiteY88" fmla="*/ 3129083 h 6473541"/>
              <a:gd name="connsiteX89" fmla="*/ 3523075 w 4329568"/>
              <a:gd name="connsiteY89" fmla="*/ 3231030 h 6473541"/>
              <a:gd name="connsiteX90" fmla="*/ 3445560 w 4329568"/>
              <a:gd name="connsiteY90" fmla="*/ 3300078 h 6473541"/>
              <a:gd name="connsiteX91" fmla="*/ 3046596 w 4329568"/>
              <a:gd name="connsiteY91" fmla="*/ 3921381 h 6473541"/>
              <a:gd name="connsiteX92" fmla="*/ 2996685 w 4329568"/>
              <a:gd name="connsiteY92" fmla="*/ 3961748 h 6473541"/>
              <a:gd name="connsiteX93" fmla="*/ 2963785 w 4329568"/>
              <a:gd name="connsiteY93" fmla="*/ 4007415 h 6473541"/>
              <a:gd name="connsiteX94" fmla="*/ 2963785 w 4329568"/>
              <a:gd name="connsiteY94" fmla="*/ 4007415 h 6473541"/>
              <a:gd name="connsiteX95" fmla="*/ 2996685 w 4329568"/>
              <a:gd name="connsiteY95" fmla="*/ 3961748 h 6473541"/>
              <a:gd name="connsiteX96" fmla="*/ 3046596 w 4329568"/>
              <a:gd name="connsiteY96" fmla="*/ 3921381 h 6473541"/>
              <a:gd name="connsiteX97" fmla="*/ 3692072 w 4329568"/>
              <a:gd name="connsiteY97" fmla="*/ 3227784 h 6473541"/>
              <a:gd name="connsiteX98" fmla="*/ 3369493 w 4329568"/>
              <a:gd name="connsiteY98" fmla="*/ 3723763 h 6473541"/>
              <a:gd name="connsiteX99" fmla="*/ 3360025 w 4329568"/>
              <a:gd name="connsiteY99" fmla="*/ 3814020 h 6473541"/>
              <a:gd name="connsiteX100" fmla="*/ 3465141 w 4329568"/>
              <a:gd name="connsiteY100" fmla="*/ 3716295 h 6473541"/>
              <a:gd name="connsiteX101" fmla="*/ 3339964 w 4329568"/>
              <a:gd name="connsiteY101" fmla="*/ 3938258 h 6473541"/>
              <a:gd name="connsiteX102" fmla="*/ 3291177 w 4329568"/>
              <a:gd name="connsiteY102" fmla="*/ 4034901 h 6473541"/>
              <a:gd name="connsiteX103" fmla="*/ 3391000 w 4329568"/>
              <a:gd name="connsiteY103" fmla="*/ 3954159 h 6473541"/>
              <a:gd name="connsiteX104" fmla="*/ 3254101 w 4329568"/>
              <a:gd name="connsiteY104" fmla="*/ 4153835 h 6473541"/>
              <a:gd name="connsiteX105" fmla="*/ 3586473 w 4329568"/>
              <a:gd name="connsiteY105" fmla="*/ 3865960 h 6473541"/>
              <a:gd name="connsiteX106" fmla="*/ 3499490 w 4329568"/>
              <a:gd name="connsiteY106" fmla="*/ 4025265 h 6473541"/>
              <a:gd name="connsiteX107" fmla="*/ 3538809 w 4329568"/>
              <a:gd name="connsiteY107" fmla="*/ 4018879 h 6473541"/>
              <a:gd name="connsiteX108" fmla="*/ 3330814 w 4329568"/>
              <a:gd name="connsiteY108" fmla="*/ 4326876 h 6473541"/>
              <a:gd name="connsiteX109" fmla="*/ 3133423 w 4329568"/>
              <a:gd name="connsiteY109" fmla="*/ 4600897 h 6473541"/>
              <a:gd name="connsiteX110" fmla="*/ 3217354 w 4329568"/>
              <a:gd name="connsiteY110" fmla="*/ 4571134 h 6473541"/>
              <a:gd name="connsiteX111" fmla="*/ 3014663 w 4329568"/>
              <a:gd name="connsiteY111" fmla="*/ 4862145 h 6473541"/>
              <a:gd name="connsiteX112" fmla="*/ 1753559 w 4329568"/>
              <a:gd name="connsiteY112" fmla="*/ 6333213 h 6473541"/>
              <a:gd name="connsiteX113" fmla="*/ 1496462 w 4329568"/>
              <a:gd name="connsiteY113" fmla="*/ 6439488 h 6473541"/>
              <a:gd name="connsiteX114" fmla="*/ 1445430 w 4329568"/>
              <a:gd name="connsiteY114" fmla="*/ 6423583 h 6473541"/>
              <a:gd name="connsiteX115" fmla="*/ 1416702 w 4329568"/>
              <a:gd name="connsiteY115" fmla="*/ 6395988 h 6473541"/>
              <a:gd name="connsiteX116" fmla="*/ 1281728 w 4329568"/>
              <a:gd name="connsiteY116" fmla="*/ 6409842 h 6473541"/>
              <a:gd name="connsiteX117" fmla="*/ 1190257 w 4329568"/>
              <a:gd name="connsiteY117" fmla="*/ 6344044 h 6473541"/>
              <a:gd name="connsiteX118" fmla="*/ 1111615 w 4329568"/>
              <a:gd name="connsiteY118" fmla="*/ 6356820 h 6473541"/>
              <a:gd name="connsiteX119" fmla="*/ 1065872 w 4329568"/>
              <a:gd name="connsiteY119" fmla="*/ 6323921 h 6473541"/>
              <a:gd name="connsiteX120" fmla="*/ 1026556 w 4329568"/>
              <a:gd name="connsiteY120" fmla="*/ 6330303 h 6473541"/>
              <a:gd name="connsiteX121" fmla="*/ 1025432 w 4329568"/>
              <a:gd name="connsiteY121" fmla="*/ 6274028 h 6473541"/>
              <a:gd name="connsiteX122" fmla="*/ 941498 w 4329568"/>
              <a:gd name="connsiteY122" fmla="*/ 6303794 h 6473541"/>
              <a:gd name="connsiteX123" fmla="*/ 555528 w 4329568"/>
              <a:gd name="connsiteY123" fmla="*/ 6164843 h 6473541"/>
              <a:gd name="connsiteX124" fmla="*/ 476889 w 4329568"/>
              <a:gd name="connsiteY124" fmla="*/ 6177615 h 6473541"/>
              <a:gd name="connsiteX125" fmla="*/ 402419 w 4329568"/>
              <a:gd name="connsiteY125" fmla="*/ 6117121 h 6473541"/>
              <a:gd name="connsiteX126" fmla="*/ 374819 w 4329568"/>
              <a:gd name="connsiteY126" fmla="*/ 6145798 h 6473541"/>
              <a:gd name="connsiteX127" fmla="*/ 306772 w 4329568"/>
              <a:gd name="connsiteY127" fmla="*/ 6124589 h 6473541"/>
              <a:gd name="connsiteX128" fmla="*/ 295059 w 4329568"/>
              <a:gd name="connsiteY128" fmla="*/ 6102299 h 6473541"/>
              <a:gd name="connsiteX129" fmla="*/ 227010 w 4329568"/>
              <a:gd name="connsiteY129" fmla="*/ 6081086 h 6473541"/>
              <a:gd name="connsiteX130" fmla="*/ 220593 w 4329568"/>
              <a:gd name="connsiteY130" fmla="*/ 6041808 h 6473541"/>
              <a:gd name="connsiteX131" fmla="*/ 135538 w 4329568"/>
              <a:gd name="connsiteY131" fmla="*/ 6015288 h 6473541"/>
              <a:gd name="connsiteX132" fmla="*/ 39887 w 4329568"/>
              <a:gd name="connsiteY132" fmla="*/ 6022760 h 6473541"/>
              <a:gd name="connsiteX133" fmla="*/ 18618 w 4329568"/>
              <a:gd name="connsiteY133" fmla="*/ 6016132 h 6473541"/>
              <a:gd name="connsiteX134" fmla="*/ 0 w 4329568"/>
              <a:gd name="connsiteY134" fmla="*/ 6005521 h 6473541"/>
              <a:gd name="connsiteX135" fmla="*/ 0 w 4329568"/>
              <a:gd name="connsiteY135" fmla="*/ 4721621 h 6473541"/>
              <a:gd name="connsiteX136" fmla="*/ 19058 w 4329568"/>
              <a:gd name="connsiteY136" fmla="*/ 4697379 h 6473541"/>
              <a:gd name="connsiteX137" fmla="*/ 189136 w 4329568"/>
              <a:gd name="connsiteY137" fmla="*/ 4466107 h 6473541"/>
              <a:gd name="connsiteX138" fmla="*/ 277239 w 4329568"/>
              <a:gd name="connsiteY138" fmla="*/ 4363082 h 6473541"/>
              <a:gd name="connsiteX139" fmla="*/ 189136 w 4329568"/>
              <a:gd name="connsiteY139" fmla="*/ 4466107 h 6473541"/>
              <a:gd name="connsiteX140" fmla="*/ 0 w 4329568"/>
              <a:gd name="connsiteY140" fmla="*/ 4680499 h 6473541"/>
              <a:gd name="connsiteX141" fmla="*/ 0 w 4329568"/>
              <a:gd name="connsiteY141" fmla="*/ 3005400 h 6473541"/>
              <a:gd name="connsiteX142" fmla="*/ 36449 w 4329568"/>
              <a:gd name="connsiteY142" fmla="*/ 2957486 h 6473541"/>
              <a:gd name="connsiteX143" fmla="*/ 293447 w 4329568"/>
              <a:gd name="connsiteY143" fmla="*/ 2634469 h 6473541"/>
              <a:gd name="connsiteX144" fmla="*/ 402734 w 4329568"/>
              <a:gd name="connsiteY144" fmla="*/ 2463481 h 6473541"/>
              <a:gd name="connsiteX145" fmla="*/ 408038 w 4329568"/>
              <a:gd name="connsiteY145" fmla="*/ 2446487 h 6473541"/>
              <a:gd name="connsiteX146" fmla="*/ 402734 w 4329568"/>
              <a:gd name="connsiteY146" fmla="*/ 2463481 h 6473541"/>
              <a:gd name="connsiteX147" fmla="*/ 506730 w 4329568"/>
              <a:gd name="connsiteY147" fmla="*/ 2309477 h 6473541"/>
              <a:gd name="connsiteX148" fmla="*/ 8895 w 4329568"/>
              <a:gd name="connsiteY148" fmla="*/ 2896178 h 6473541"/>
              <a:gd name="connsiteX149" fmla="*/ 0 w 4329568"/>
              <a:gd name="connsiteY149" fmla="*/ 2907907 h 6473541"/>
              <a:gd name="connsiteX150" fmla="*/ 0 w 4329568"/>
              <a:gd name="connsiteY150" fmla="*/ 2881105 h 6473541"/>
              <a:gd name="connsiteX151" fmla="*/ 92460 w 4329568"/>
              <a:gd name="connsiteY151" fmla="*/ 2768429 h 6473541"/>
              <a:gd name="connsiteX152" fmla="*/ 735909 w 4329568"/>
              <a:gd name="connsiteY152" fmla="*/ 1933517 h 6473541"/>
              <a:gd name="connsiteX153" fmla="*/ 658390 w 4329568"/>
              <a:gd name="connsiteY153" fmla="*/ 2002561 h 6473541"/>
              <a:gd name="connsiteX154" fmla="*/ 570283 w 4329568"/>
              <a:gd name="connsiteY154" fmla="*/ 2105590 h 6473541"/>
              <a:gd name="connsiteX155" fmla="*/ 1459698 w 4329568"/>
              <a:gd name="connsiteY155" fmla="*/ 928779 h 6473541"/>
              <a:gd name="connsiteX156" fmla="*/ 1459698 w 4329568"/>
              <a:gd name="connsiteY156" fmla="*/ 928779 h 6473541"/>
              <a:gd name="connsiteX157" fmla="*/ 1932629 w 4329568"/>
              <a:gd name="connsiteY157" fmla="*/ 272277 h 6473541"/>
              <a:gd name="connsiteX158" fmla="*/ 0 w 4329568"/>
              <a:gd name="connsiteY158" fmla="*/ 0 h 6473541"/>
              <a:gd name="connsiteX159" fmla="*/ 1827401 w 4329568"/>
              <a:gd name="connsiteY159" fmla="*/ 0 h 6473541"/>
              <a:gd name="connsiteX160" fmla="*/ 1363645 w 4329568"/>
              <a:gd name="connsiteY160" fmla="*/ 563293 h 6473541"/>
              <a:gd name="connsiteX161" fmla="*/ 206620 w 4329568"/>
              <a:gd name="connsiteY161" fmla="*/ 1954953 h 6473541"/>
              <a:gd name="connsiteX162" fmla="*/ 156709 w 4329568"/>
              <a:gd name="connsiteY162" fmla="*/ 1995320 h 6473541"/>
              <a:gd name="connsiteX163" fmla="*/ 0 w 4329568"/>
              <a:gd name="connsiteY163" fmla="*/ 2168668 h 6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4329568" h="6473541">
                <a:moveTo>
                  <a:pt x="410480" y="4188952"/>
                </a:moveTo>
                <a:cubicBezTo>
                  <a:pt x="408225" y="4187457"/>
                  <a:pt x="405566" y="4187394"/>
                  <a:pt x="403302" y="4189746"/>
                </a:cubicBezTo>
                <a:cubicBezTo>
                  <a:pt x="400283" y="4192881"/>
                  <a:pt x="397969" y="4200315"/>
                  <a:pt x="398247" y="4214385"/>
                </a:cubicBezTo>
                <a:cubicBezTo>
                  <a:pt x="375939" y="4226072"/>
                  <a:pt x="326027" y="4266439"/>
                  <a:pt x="315436" y="4300420"/>
                </a:cubicBezTo>
                <a:cubicBezTo>
                  <a:pt x="354755" y="4294034"/>
                  <a:pt x="387655" y="4248366"/>
                  <a:pt x="398247" y="4214385"/>
                </a:cubicBezTo>
                <a:cubicBezTo>
                  <a:pt x="420363" y="4210789"/>
                  <a:pt x="417243" y="4193434"/>
                  <a:pt x="410480" y="4188952"/>
                </a:cubicBezTo>
                <a:close/>
                <a:moveTo>
                  <a:pt x="3226500" y="4182512"/>
                </a:moveTo>
                <a:cubicBezTo>
                  <a:pt x="3209489" y="4177211"/>
                  <a:pt x="3222328" y="4255782"/>
                  <a:pt x="3226500" y="4182512"/>
                </a:cubicBezTo>
                <a:close/>
                <a:moveTo>
                  <a:pt x="3234205" y="3439252"/>
                </a:moveTo>
                <a:cubicBezTo>
                  <a:pt x="3224374" y="3440851"/>
                  <a:pt x="3218132" y="3445895"/>
                  <a:pt x="3214635" y="3451503"/>
                </a:cubicBezTo>
                <a:cubicBezTo>
                  <a:pt x="3204136" y="3468333"/>
                  <a:pt x="3218313" y="3490231"/>
                  <a:pt x="3234205" y="3439252"/>
                </a:cubicBezTo>
                <a:close/>
                <a:moveTo>
                  <a:pt x="3446683" y="2659332"/>
                </a:moveTo>
                <a:lnTo>
                  <a:pt x="3446712" y="2659359"/>
                </a:lnTo>
                <a:lnTo>
                  <a:pt x="3439054" y="2669771"/>
                </a:lnTo>
                <a:cubicBezTo>
                  <a:pt x="3416684" y="2700373"/>
                  <a:pt x="3394727" y="2729647"/>
                  <a:pt x="3372700" y="2755404"/>
                </a:cubicBezTo>
                <a:cubicBezTo>
                  <a:pt x="3420727" y="2691147"/>
                  <a:pt x="3442022" y="2663996"/>
                  <a:pt x="3446683" y="2659332"/>
                </a:cubicBezTo>
                <a:close/>
                <a:moveTo>
                  <a:pt x="478541" y="2369534"/>
                </a:moveTo>
                <a:cubicBezTo>
                  <a:pt x="476562" y="2368562"/>
                  <a:pt x="474589" y="2369804"/>
                  <a:pt x="473423" y="2374246"/>
                </a:cubicBezTo>
                <a:cubicBezTo>
                  <a:pt x="471870" y="2380169"/>
                  <a:pt x="471748" y="2391779"/>
                  <a:pt x="474957" y="2411424"/>
                </a:cubicBezTo>
                <a:cubicBezTo>
                  <a:pt x="440934" y="2400816"/>
                  <a:pt x="440934" y="2400816"/>
                  <a:pt x="435641" y="2417807"/>
                </a:cubicBezTo>
                <a:cubicBezTo>
                  <a:pt x="469658" y="2428414"/>
                  <a:pt x="474957" y="2411424"/>
                  <a:pt x="474957" y="2411424"/>
                </a:cubicBezTo>
                <a:cubicBezTo>
                  <a:pt x="490483" y="2395291"/>
                  <a:pt x="484480" y="2372450"/>
                  <a:pt x="478541" y="2369534"/>
                </a:cubicBezTo>
                <a:close/>
                <a:moveTo>
                  <a:pt x="2128771" y="0"/>
                </a:moveTo>
                <a:lnTo>
                  <a:pt x="4204338" y="0"/>
                </a:lnTo>
                <a:lnTo>
                  <a:pt x="4159562" y="111229"/>
                </a:lnTo>
                <a:cubicBezTo>
                  <a:pt x="4170154" y="77247"/>
                  <a:pt x="4094886" y="258847"/>
                  <a:pt x="4117194" y="247153"/>
                </a:cubicBezTo>
                <a:cubicBezTo>
                  <a:pt x="4134202" y="252457"/>
                  <a:pt x="4134202" y="252457"/>
                  <a:pt x="4134202" y="252457"/>
                </a:cubicBezTo>
                <a:cubicBezTo>
                  <a:pt x="4134202" y="252457"/>
                  <a:pt x="4134202" y="252457"/>
                  <a:pt x="4151217" y="257761"/>
                </a:cubicBezTo>
                <a:cubicBezTo>
                  <a:pt x="4151217" y="257761"/>
                  <a:pt x="4211721" y="183413"/>
                  <a:pt x="4217013" y="166422"/>
                </a:cubicBezTo>
                <a:cubicBezTo>
                  <a:pt x="4239321" y="154736"/>
                  <a:pt x="4327428" y="51707"/>
                  <a:pt x="4327428" y="51707"/>
                </a:cubicBezTo>
                <a:cubicBezTo>
                  <a:pt x="4356156" y="79302"/>
                  <a:pt x="4086541" y="405372"/>
                  <a:pt x="4070653" y="456347"/>
                </a:cubicBezTo>
                <a:cubicBezTo>
                  <a:pt x="4065353" y="473338"/>
                  <a:pt x="4038877" y="558291"/>
                  <a:pt x="4038877" y="558291"/>
                </a:cubicBezTo>
                <a:cubicBezTo>
                  <a:pt x="4050592" y="580585"/>
                  <a:pt x="4182188" y="397904"/>
                  <a:pt x="4106923" y="579500"/>
                </a:cubicBezTo>
                <a:cubicBezTo>
                  <a:pt x="4042248" y="727118"/>
                  <a:pt x="3762037" y="1087172"/>
                  <a:pt x="3740853" y="1155135"/>
                </a:cubicBezTo>
                <a:cubicBezTo>
                  <a:pt x="3740853" y="1155135"/>
                  <a:pt x="3713249" y="1183815"/>
                  <a:pt x="3707954" y="1200802"/>
                </a:cubicBezTo>
                <a:cubicBezTo>
                  <a:pt x="3734115" y="817484"/>
                  <a:pt x="3664461" y="1280458"/>
                  <a:pt x="3731385" y="1245392"/>
                </a:cubicBezTo>
                <a:cubicBezTo>
                  <a:pt x="3770704" y="1239005"/>
                  <a:pt x="3776000" y="1222018"/>
                  <a:pt x="3781296" y="1205025"/>
                </a:cubicBezTo>
                <a:cubicBezTo>
                  <a:pt x="3781296" y="1205025"/>
                  <a:pt x="3793012" y="1227319"/>
                  <a:pt x="3798311" y="1210328"/>
                </a:cubicBezTo>
                <a:cubicBezTo>
                  <a:pt x="3815323" y="1215629"/>
                  <a:pt x="3836504" y="1147670"/>
                  <a:pt x="3858811" y="1135976"/>
                </a:cubicBezTo>
                <a:cubicBezTo>
                  <a:pt x="3858811" y="1135976"/>
                  <a:pt x="3875823" y="1141277"/>
                  <a:pt x="3881119" y="1124290"/>
                </a:cubicBezTo>
                <a:cubicBezTo>
                  <a:pt x="3953338" y="1072236"/>
                  <a:pt x="3991534" y="1009575"/>
                  <a:pt x="4024434" y="963907"/>
                </a:cubicBezTo>
                <a:cubicBezTo>
                  <a:pt x="3991534" y="1009575"/>
                  <a:pt x="3993778" y="1122122"/>
                  <a:pt x="4036150" y="986194"/>
                </a:cubicBezTo>
                <a:cubicBezTo>
                  <a:pt x="4025558" y="1020182"/>
                  <a:pt x="4052038" y="935226"/>
                  <a:pt x="4052038" y="935226"/>
                </a:cubicBezTo>
                <a:cubicBezTo>
                  <a:pt x="4057334" y="918232"/>
                  <a:pt x="4086058" y="945831"/>
                  <a:pt x="4108369" y="934141"/>
                </a:cubicBezTo>
                <a:cubicBezTo>
                  <a:pt x="4141269" y="888473"/>
                  <a:pt x="4217657" y="763153"/>
                  <a:pt x="4212361" y="780140"/>
                </a:cubicBezTo>
                <a:cubicBezTo>
                  <a:pt x="4229373" y="785441"/>
                  <a:pt x="4120085" y="956435"/>
                  <a:pt x="4114785" y="973426"/>
                </a:cubicBezTo>
                <a:cubicBezTo>
                  <a:pt x="4120085" y="956435"/>
                  <a:pt x="3971474" y="1133812"/>
                  <a:pt x="4022509" y="1149721"/>
                </a:cubicBezTo>
                <a:cubicBezTo>
                  <a:pt x="4039521" y="1155021"/>
                  <a:pt x="4125377" y="939445"/>
                  <a:pt x="4159404" y="950049"/>
                </a:cubicBezTo>
                <a:cubicBezTo>
                  <a:pt x="3996029" y="1234670"/>
                  <a:pt x="3748718" y="1549057"/>
                  <a:pt x="3529012" y="1834764"/>
                </a:cubicBezTo>
                <a:cubicBezTo>
                  <a:pt x="3463212" y="1926106"/>
                  <a:pt x="3341081" y="2018527"/>
                  <a:pt x="3321024" y="2142769"/>
                </a:cubicBezTo>
                <a:cubicBezTo>
                  <a:pt x="3321024" y="2142769"/>
                  <a:pt x="3350872" y="2226636"/>
                  <a:pt x="3345579" y="2243627"/>
                </a:cubicBezTo>
                <a:cubicBezTo>
                  <a:pt x="3350872" y="2226636"/>
                  <a:pt x="3332740" y="2165063"/>
                  <a:pt x="3366763" y="2175664"/>
                </a:cubicBezTo>
                <a:cubicBezTo>
                  <a:pt x="3366763" y="2175664"/>
                  <a:pt x="3345579" y="2243627"/>
                  <a:pt x="3362587" y="2248930"/>
                </a:cubicBezTo>
                <a:cubicBezTo>
                  <a:pt x="3362587" y="2248930"/>
                  <a:pt x="3400783" y="2186269"/>
                  <a:pt x="3428387" y="2157588"/>
                </a:cubicBezTo>
                <a:cubicBezTo>
                  <a:pt x="3423091" y="2174582"/>
                  <a:pt x="3440106" y="2179886"/>
                  <a:pt x="3474130" y="2190487"/>
                </a:cubicBezTo>
                <a:cubicBezTo>
                  <a:pt x="3429511" y="2213864"/>
                  <a:pt x="3359539" y="2378469"/>
                  <a:pt x="3452942" y="2258453"/>
                </a:cubicBezTo>
                <a:cubicBezTo>
                  <a:pt x="3534633" y="2116139"/>
                  <a:pt x="3534633" y="2116139"/>
                  <a:pt x="3534633" y="2116139"/>
                </a:cubicBezTo>
                <a:cubicBezTo>
                  <a:pt x="3552765" y="2177718"/>
                  <a:pt x="3316050" y="2458121"/>
                  <a:pt x="3448770" y="2331715"/>
                </a:cubicBezTo>
                <a:cubicBezTo>
                  <a:pt x="3454069" y="2314725"/>
                  <a:pt x="3514569" y="2240380"/>
                  <a:pt x="3536877" y="2228686"/>
                </a:cubicBezTo>
                <a:cubicBezTo>
                  <a:pt x="3519865" y="2223386"/>
                  <a:pt x="3576196" y="2222300"/>
                  <a:pt x="3576196" y="2222300"/>
                </a:cubicBezTo>
                <a:cubicBezTo>
                  <a:pt x="3620812" y="2198928"/>
                  <a:pt x="3664307" y="2119275"/>
                  <a:pt x="3725931" y="2101199"/>
                </a:cubicBezTo>
                <a:cubicBezTo>
                  <a:pt x="3616636" y="2272194"/>
                  <a:pt x="3396937" y="2557900"/>
                  <a:pt x="3260038" y="2757569"/>
                </a:cubicBezTo>
                <a:cubicBezTo>
                  <a:pt x="3238854" y="2825531"/>
                  <a:pt x="3211250" y="2854211"/>
                  <a:pt x="3311073" y="2773477"/>
                </a:cubicBezTo>
                <a:cubicBezTo>
                  <a:pt x="3338680" y="2744800"/>
                  <a:pt x="3321665" y="2739496"/>
                  <a:pt x="3343972" y="2727809"/>
                </a:cubicBezTo>
                <a:cubicBezTo>
                  <a:pt x="3327242" y="2736574"/>
                  <a:pt x="3327302" y="2792516"/>
                  <a:pt x="3321201" y="2817704"/>
                </a:cubicBezTo>
                <a:lnTo>
                  <a:pt x="3317660" y="2827032"/>
                </a:lnTo>
                <a:lnTo>
                  <a:pt x="3312196" y="2829753"/>
                </a:lnTo>
                <a:cubicBezTo>
                  <a:pt x="3314323" y="2830415"/>
                  <a:pt x="3316065" y="2829502"/>
                  <a:pt x="3317531" y="2827373"/>
                </a:cubicBezTo>
                <a:lnTo>
                  <a:pt x="3317660" y="2827032"/>
                </a:lnTo>
                <a:lnTo>
                  <a:pt x="3317790" y="2826968"/>
                </a:lnTo>
                <a:cubicBezTo>
                  <a:pt x="3343921" y="2805848"/>
                  <a:pt x="3439660" y="2673986"/>
                  <a:pt x="3447219" y="2659822"/>
                </a:cubicBezTo>
                <a:lnTo>
                  <a:pt x="3446712" y="2659359"/>
                </a:lnTo>
                <a:lnTo>
                  <a:pt x="3507891" y="2576175"/>
                </a:lnTo>
                <a:cubicBezTo>
                  <a:pt x="3555255" y="2514042"/>
                  <a:pt x="3606210" y="2455359"/>
                  <a:pt x="3664625" y="2417644"/>
                </a:cubicBezTo>
                <a:cubicBezTo>
                  <a:pt x="3714537" y="2377277"/>
                  <a:pt x="3599950" y="2565255"/>
                  <a:pt x="3572350" y="2593932"/>
                </a:cubicBezTo>
                <a:cubicBezTo>
                  <a:pt x="3446039" y="2759623"/>
                  <a:pt x="3302728" y="2920010"/>
                  <a:pt x="3215744" y="3079314"/>
                </a:cubicBezTo>
                <a:cubicBezTo>
                  <a:pt x="3164712" y="3063402"/>
                  <a:pt x="3194563" y="3147273"/>
                  <a:pt x="3215744" y="3079314"/>
                </a:cubicBezTo>
                <a:cubicBezTo>
                  <a:pt x="3276251" y="3004962"/>
                  <a:pt x="3319740" y="2925310"/>
                  <a:pt x="3414267" y="2861570"/>
                </a:cubicBezTo>
                <a:cubicBezTo>
                  <a:pt x="3525809" y="2803126"/>
                  <a:pt x="3233879" y="3140890"/>
                  <a:pt x="3284915" y="3156799"/>
                </a:cubicBezTo>
                <a:cubicBezTo>
                  <a:pt x="3301926" y="3162099"/>
                  <a:pt x="3471721" y="2916760"/>
                  <a:pt x="3471721" y="2916760"/>
                </a:cubicBezTo>
                <a:cubicBezTo>
                  <a:pt x="3532225" y="2842412"/>
                  <a:pt x="3570421" y="2779749"/>
                  <a:pt x="3664947" y="2716009"/>
                </a:cubicBezTo>
                <a:cubicBezTo>
                  <a:pt x="3555656" y="2886994"/>
                  <a:pt x="3405925" y="3008099"/>
                  <a:pt x="3313641" y="3184394"/>
                </a:cubicBezTo>
                <a:cubicBezTo>
                  <a:pt x="3314769" y="3240666"/>
                  <a:pt x="3271274" y="3320318"/>
                  <a:pt x="3337077" y="3228980"/>
                </a:cubicBezTo>
                <a:cubicBezTo>
                  <a:pt x="3381689" y="3205603"/>
                  <a:pt x="3386988" y="3188612"/>
                  <a:pt x="3403996" y="3193916"/>
                </a:cubicBezTo>
                <a:cubicBezTo>
                  <a:pt x="3360505" y="3273565"/>
                  <a:pt x="3288289" y="3325622"/>
                  <a:pt x="3239497" y="3422262"/>
                </a:cubicBezTo>
                <a:cubicBezTo>
                  <a:pt x="3339320" y="3341527"/>
                  <a:pt x="3398700" y="3210903"/>
                  <a:pt x="3481512" y="3124869"/>
                </a:cubicBezTo>
                <a:cubicBezTo>
                  <a:pt x="3394532" y="3284169"/>
                  <a:pt x="3261805" y="3410575"/>
                  <a:pt x="3164233" y="3603857"/>
                </a:cubicBezTo>
                <a:cubicBezTo>
                  <a:pt x="3113198" y="3587949"/>
                  <a:pt x="3170649" y="3643142"/>
                  <a:pt x="3164233" y="3603857"/>
                </a:cubicBezTo>
                <a:cubicBezTo>
                  <a:pt x="3286364" y="3511436"/>
                  <a:pt x="3422136" y="3255489"/>
                  <a:pt x="3554855" y="3129083"/>
                </a:cubicBezTo>
                <a:cubicBezTo>
                  <a:pt x="3615355" y="3054738"/>
                  <a:pt x="3538967" y="3180058"/>
                  <a:pt x="3523075" y="3231030"/>
                </a:cubicBezTo>
                <a:cubicBezTo>
                  <a:pt x="3495475" y="3259707"/>
                  <a:pt x="3456159" y="3266097"/>
                  <a:pt x="3445560" y="3300078"/>
                </a:cubicBezTo>
                <a:cubicBezTo>
                  <a:pt x="3354410" y="3532645"/>
                  <a:pt x="3166480" y="3716408"/>
                  <a:pt x="3046596" y="3921381"/>
                </a:cubicBezTo>
                <a:cubicBezTo>
                  <a:pt x="3007277" y="3927767"/>
                  <a:pt x="3001981" y="3944754"/>
                  <a:pt x="2996685" y="3961748"/>
                </a:cubicBezTo>
                <a:cubicBezTo>
                  <a:pt x="2974374" y="3973438"/>
                  <a:pt x="2974374" y="3973438"/>
                  <a:pt x="2963785" y="4007415"/>
                </a:cubicBezTo>
                <a:cubicBezTo>
                  <a:pt x="2929761" y="3996814"/>
                  <a:pt x="2964909" y="4063691"/>
                  <a:pt x="2963785" y="4007415"/>
                </a:cubicBezTo>
                <a:cubicBezTo>
                  <a:pt x="2980793" y="4012720"/>
                  <a:pt x="2991389" y="3978742"/>
                  <a:pt x="2996685" y="3961748"/>
                </a:cubicBezTo>
                <a:cubicBezTo>
                  <a:pt x="3030708" y="3972356"/>
                  <a:pt x="3036005" y="3955362"/>
                  <a:pt x="3046596" y="3921381"/>
                </a:cubicBezTo>
                <a:cubicBezTo>
                  <a:pt x="3250411" y="3686646"/>
                  <a:pt x="3454230" y="3451915"/>
                  <a:pt x="3692072" y="3227784"/>
                </a:cubicBezTo>
                <a:cubicBezTo>
                  <a:pt x="3594492" y="3421066"/>
                  <a:pt x="3456474" y="3564462"/>
                  <a:pt x="3369493" y="3723763"/>
                </a:cubicBezTo>
                <a:cubicBezTo>
                  <a:pt x="3369493" y="3723763"/>
                  <a:pt x="3326002" y="3803412"/>
                  <a:pt x="3360025" y="3814020"/>
                </a:cubicBezTo>
                <a:cubicBezTo>
                  <a:pt x="3377037" y="3819320"/>
                  <a:pt x="3419405" y="3683396"/>
                  <a:pt x="3465141" y="3716295"/>
                </a:cubicBezTo>
                <a:cubicBezTo>
                  <a:pt x="3476860" y="3738586"/>
                  <a:pt x="3345260" y="3921271"/>
                  <a:pt x="3339964" y="3938258"/>
                </a:cubicBezTo>
                <a:cubicBezTo>
                  <a:pt x="3274161" y="4029596"/>
                  <a:pt x="3114965" y="4240955"/>
                  <a:pt x="3291177" y="4034901"/>
                </a:cubicBezTo>
                <a:cubicBezTo>
                  <a:pt x="3391000" y="3954159"/>
                  <a:pt x="3391000" y="3954159"/>
                  <a:pt x="3391000" y="3954159"/>
                </a:cubicBezTo>
                <a:cubicBezTo>
                  <a:pt x="3414427" y="3998751"/>
                  <a:pt x="3242392" y="4131540"/>
                  <a:pt x="3254101" y="4153835"/>
                </a:cubicBezTo>
                <a:cubicBezTo>
                  <a:pt x="3381531" y="4044423"/>
                  <a:pt x="3459047" y="3975375"/>
                  <a:pt x="3586473" y="3865960"/>
                </a:cubicBezTo>
                <a:cubicBezTo>
                  <a:pt x="3592889" y="3905245"/>
                  <a:pt x="3493070" y="3985984"/>
                  <a:pt x="3499490" y="4025265"/>
                </a:cubicBezTo>
                <a:cubicBezTo>
                  <a:pt x="3504786" y="4008271"/>
                  <a:pt x="3549401" y="3984898"/>
                  <a:pt x="3538809" y="4018879"/>
                </a:cubicBezTo>
                <a:cubicBezTo>
                  <a:pt x="3522921" y="4069847"/>
                  <a:pt x="3369014" y="4264219"/>
                  <a:pt x="3330814" y="4326876"/>
                </a:cubicBezTo>
                <a:cubicBezTo>
                  <a:pt x="3292619" y="4389538"/>
                  <a:pt x="3182207" y="4504257"/>
                  <a:pt x="3133423" y="4600897"/>
                </a:cubicBezTo>
                <a:cubicBezTo>
                  <a:pt x="3101646" y="4702840"/>
                  <a:pt x="3217354" y="4571134"/>
                  <a:pt x="3217354" y="4571134"/>
                </a:cubicBezTo>
                <a:cubicBezTo>
                  <a:pt x="3223770" y="4610419"/>
                  <a:pt x="3052858" y="4799483"/>
                  <a:pt x="3014663" y="4862145"/>
                </a:cubicBezTo>
                <a:cubicBezTo>
                  <a:pt x="2635753" y="5359210"/>
                  <a:pt x="2252674" y="5929541"/>
                  <a:pt x="1753559" y="6333213"/>
                </a:cubicBezTo>
                <a:cubicBezTo>
                  <a:pt x="1698355" y="6390570"/>
                  <a:pt x="1521016" y="6540352"/>
                  <a:pt x="1496462" y="6439488"/>
                </a:cubicBezTo>
                <a:cubicBezTo>
                  <a:pt x="1490042" y="6400206"/>
                  <a:pt x="1491165" y="6456482"/>
                  <a:pt x="1445430" y="6423583"/>
                </a:cubicBezTo>
                <a:cubicBezTo>
                  <a:pt x="1416702" y="6395988"/>
                  <a:pt x="1416702" y="6395988"/>
                  <a:pt x="1416702" y="6395988"/>
                </a:cubicBezTo>
                <a:cubicBezTo>
                  <a:pt x="1365663" y="6380083"/>
                  <a:pt x="1304036" y="6398156"/>
                  <a:pt x="1281728" y="6409842"/>
                </a:cubicBezTo>
                <a:cubicBezTo>
                  <a:pt x="1247709" y="6399237"/>
                  <a:pt x="1241286" y="6359952"/>
                  <a:pt x="1190257" y="6344044"/>
                </a:cubicBezTo>
                <a:cubicBezTo>
                  <a:pt x="1150934" y="6350434"/>
                  <a:pt x="1128627" y="6362120"/>
                  <a:pt x="1111615" y="6356820"/>
                </a:cubicBezTo>
                <a:cubicBezTo>
                  <a:pt x="1077591" y="6346212"/>
                  <a:pt x="1082888" y="6329225"/>
                  <a:pt x="1065872" y="6323921"/>
                </a:cubicBezTo>
                <a:cubicBezTo>
                  <a:pt x="1065872" y="6323921"/>
                  <a:pt x="1043571" y="6335607"/>
                  <a:pt x="1026556" y="6330303"/>
                </a:cubicBezTo>
                <a:cubicBezTo>
                  <a:pt x="969102" y="6275113"/>
                  <a:pt x="1059452" y="6284639"/>
                  <a:pt x="1025432" y="6274028"/>
                </a:cubicBezTo>
                <a:cubicBezTo>
                  <a:pt x="1025432" y="6274028"/>
                  <a:pt x="963805" y="6292108"/>
                  <a:pt x="941498" y="6303794"/>
                </a:cubicBezTo>
                <a:cubicBezTo>
                  <a:pt x="907475" y="6293186"/>
                  <a:pt x="645882" y="6174366"/>
                  <a:pt x="555528" y="6164843"/>
                </a:cubicBezTo>
                <a:cubicBezTo>
                  <a:pt x="516212" y="6171233"/>
                  <a:pt x="483305" y="6216900"/>
                  <a:pt x="476889" y="6177615"/>
                </a:cubicBezTo>
                <a:cubicBezTo>
                  <a:pt x="442869" y="6167011"/>
                  <a:pt x="419434" y="6122425"/>
                  <a:pt x="402419" y="6117121"/>
                </a:cubicBezTo>
                <a:cubicBezTo>
                  <a:pt x="419434" y="6122425"/>
                  <a:pt x="374819" y="6145798"/>
                  <a:pt x="374819" y="6145798"/>
                </a:cubicBezTo>
                <a:cubicBezTo>
                  <a:pt x="306772" y="6124589"/>
                  <a:pt x="306772" y="6124589"/>
                  <a:pt x="306772" y="6124589"/>
                </a:cubicBezTo>
                <a:cubicBezTo>
                  <a:pt x="296183" y="6158574"/>
                  <a:pt x="295059" y="6102299"/>
                  <a:pt x="295059" y="6102299"/>
                </a:cubicBezTo>
                <a:cubicBezTo>
                  <a:pt x="295059" y="6102299"/>
                  <a:pt x="255740" y="6108684"/>
                  <a:pt x="227010" y="6081086"/>
                </a:cubicBezTo>
                <a:cubicBezTo>
                  <a:pt x="210005" y="6075785"/>
                  <a:pt x="271629" y="6057709"/>
                  <a:pt x="220593" y="6041808"/>
                </a:cubicBezTo>
                <a:cubicBezTo>
                  <a:pt x="164262" y="6042886"/>
                  <a:pt x="171802" y="6138447"/>
                  <a:pt x="135538" y="6015288"/>
                </a:cubicBezTo>
                <a:cubicBezTo>
                  <a:pt x="105683" y="5931421"/>
                  <a:pt x="113227" y="6026978"/>
                  <a:pt x="39887" y="6022760"/>
                </a:cubicBezTo>
                <a:cubicBezTo>
                  <a:pt x="37238" y="6031255"/>
                  <a:pt x="30054" y="6024356"/>
                  <a:pt x="18618" y="6016132"/>
                </a:cubicBezTo>
                <a:lnTo>
                  <a:pt x="0" y="6005521"/>
                </a:lnTo>
                <a:lnTo>
                  <a:pt x="0" y="4721621"/>
                </a:lnTo>
                <a:lnTo>
                  <a:pt x="19058" y="4697379"/>
                </a:lnTo>
                <a:cubicBezTo>
                  <a:pt x="82211" y="4614535"/>
                  <a:pt x="139786" y="4534612"/>
                  <a:pt x="189136" y="4466107"/>
                </a:cubicBezTo>
                <a:cubicBezTo>
                  <a:pt x="228452" y="4459724"/>
                  <a:pt x="249639" y="4391759"/>
                  <a:pt x="277239" y="4363082"/>
                </a:cubicBezTo>
                <a:cubicBezTo>
                  <a:pt x="237920" y="4369468"/>
                  <a:pt x="222036" y="4420439"/>
                  <a:pt x="189136" y="4466107"/>
                </a:cubicBezTo>
                <a:lnTo>
                  <a:pt x="0" y="4680499"/>
                </a:lnTo>
                <a:lnTo>
                  <a:pt x="0" y="3005400"/>
                </a:lnTo>
                <a:lnTo>
                  <a:pt x="36449" y="2957486"/>
                </a:lnTo>
                <a:cubicBezTo>
                  <a:pt x="125740" y="2843176"/>
                  <a:pt x="216495" y="2731653"/>
                  <a:pt x="293447" y="2634469"/>
                </a:cubicBezTo>
                <a:cubicBezTo>
                  <a:pt x="336938" y="2554820"/>
                  <a:pt x="352827" y="2503845"/>
                  <a:pt x="402734" y="2463481"/>
                </a:cubicBezTo>
                <a:cubicBezTo>
                  <a:pt x="419750" y="2468778"/>
                  <a:pt x="408038" y="2446487"/>
                  <a:pt x="408038" y="2446487"/>
                </a:cubicBezTo>
                <a:cubicBezTo>
                  <a:pt x="408038" y="2446487"/>
                  <a:pt x="408038" y="2446487"/>
                  <a:pt x="402734" y="2463481"/>
                </a:cubicBezTo>
                <a:cubicBezTo>
                  <a:pt x="318800" y="2493240"/>
                  <a:pt x="490846" y="2360449"/>
                  <a:pt x="506730" y="2309477"/>
                </a:cubicBezTo>
                <a:cubicBezTo>
                  <a:pt x="328351" y="2477573"/>
                  <a:pt x="169741" y="2683292"/>
                  <a:pt x="8895" y="2896178"/>
                </a:cubicBezTo>
                <a:lnTo>
                  <a:pt x="0" y="2907907"/>
                </a:lnTo>
                <a:lnTo>
                  <a:pt x="0" y="2881105"/>
                </a:lnTo>
                <a:lnTo>
                  <a:pt x="92460" y="2768429"/>
                </a:lnTo>
                <a:cubicBezTo>
                  <a:pt x="315022" y="2497885"/>
                  <a:pt x="530566" y="2233020"/>
                  <a:pt x="735909" y="1933517"/>
                </a:cubicBezTo>
                <a:cubicBezTo>
                  <a:pt x="817593" y="1791203"/>
                  <a:pt x="741205" y="1916523"/>
                  <a:pt x="658390" y="2002561"/>
                </a:cubicBezTo>
                <a:cubicBezTo>
                  <a:pt x="625490" y="2048229"/>
                  <a:pt x="592590" y="2093903"/>
                  <a:pt x="570283" y="2105590"/>
                </a:cubicBezTo>
                <a:cubicBezTo>
                  <a:pt x="849373" y="1689256"/>
                  <a:pt x="1168895" y="1322815"/>
                  <a:pt x="1459698" y="928779"/>
                </a:cubicBezTo>
                <a:cubicBezTo>
                  <a:pt x="1426798" y="974446"/>
                  <a:pt x="1538337" y="916007"/>
                  <a:pt x="1459698" y="928779"/>
                </a:cubicBezTo>
                <a:cubicBezTo>
                  <a:pt x="1615691" y="697780"/>
                  <a:pt x="1774892" y="486422"/>
                  <a:pt x="1932629" y="272277"/>
                </a:cubicBezTo>
                <a:close/>
                <a:moveTo>
                  <a:pt x="0" y="0"/>
                </a:moveTo>
                <a:lnTo>
                  <a:pt x="1827401" y="0"/>
                </a:lnTo>
                <a:lnTo>
                  <a:pt x="1363645" y="563293"/>
                </a:lnTo>
                <a:cubicBezTo>
                  <a:pt x="975670" y="1029570"/>
                  <a:pt x="583442" y="1494521"/>
                  <a:pt x="206620" y="1954953"/>
                </a:cubicBezTo>
                <a:cubicBezTo>
                  <a:pt x="189609" y="1949652"/>
                  <a:pt x="179020" y="1983630"/>
                  <a:pt x="156709" y="1995320"/>
                </a:cubicBezTo>
                <a:lnTo>
                  <a:pt x="0" y="2168668"/>
                </a:lnTo>
                <a:close/>
              </a:path>
            </a:pathLst>
          </a:custGeom>
          <a:pattFill prst="lgCheck">
            <a:fgClr>
              <a:schemeClr val="bg2">
                <a:lumMod val="90000"/>
              </a:schemeClr>
            </a:fgClr>
            <a:bgClr>
              <a:schemeClr val="bg1"/>
            </a:bgClr>
          </a:pattFill>
        </p:spPr>
        <p:txBody>
          <a:bodyPr wrap="square" anchor="ctr">
            <a:noAutofit/>
          </a:bodyPr>
          <a:lstStyle>
            <a:lvl1pPr marL="0" indent="0" algn="ctr">
              <a:buNone/>
              <a:defRPr baseline="0"/>
            </a:lvl1pPr>
          </a:lstStyle>
          <a:p>
            <a:r>
              <a:rPr lang="en-US" dirty="0"/>
              <a:t>Drag &amp; </a:t>
            </a:r>
            <a:r>
              <a:rPr lang="en-US"/>
              <a:t>Drop Picture</a:t>
            </a:r>
          </a:p>
        </p:txBody>
      </p:sp>
    </p:spTree>
    <p:extLst>
      <p:ext uri="{BB962C8B-B14F-4D97-AF65-F5344CB8AC3E}">
        <p14:creationId xmlns:p14="http://schemas.microsoft.com/office/powerpoint/2010/main" val="14835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BA9D95-54C4-475E-98FD-D81D9A237C8B}" type="datetime1">
              <a:rPr lang="en-US" smtClean="0"/>
              <a:t>23-Sep-18</a:t>
            </a:fld>
            <a:endParaRPr lang="en-US"/>
          </a:p>
        </p:txBody>
      </p:sp>
      <p:sp>
        <p:nvSpPr>
          <p:cNvPr id="3" name="Footer Placeholder 2"/>
          <p:cNvSpPr>
            <a:spLocks noGrp="1"/>
          </p:cNvSpPr>
          <p:nvPr>
            <p:ph type="ftr" sz="quarter" idx="11"/>
          </p:nvPr>
        </p:nvSpPr>
        <p:spPr/>
        <p:txBody>
          <a:bodyPr/>
          <a:lstStyle/>
          <a:p>
            <a:endParaRPr lang="en-US"/>
          </a:p>
        </p:txBody>
      </p:sp>
      <p:sp>
        <p:nvSpPr>
          <p:cNvPr id="6" name="Picture Placeholder 5"/>
          <p:cNvSpPr>
            <a:spLocks noGrp="1"/>
          </p:cNvSpPr>
          <p:nvPr>
            <p:ph type="pic" sz="quarter" idx="16" hasCustomPrompt="1"/>
          </p:nvPr>
        </p:nvSpPr>
        <p:spPr>
          <a:xfrm>
            <a:off x="629297" y="429366"/>
            <a:ext cx="11228108" cy="3261468"/>
          </a:xfrm>
          <a:custGeom>
            <a:avLst/>
            <a:gdLst>
              <a:gd name="connsiteX0" fmla="*/ 5789186 w 11228108"/>
              <a:gd name="connsiteY0" fmla="*/ 53 h 3261468"/>
              <a:gd name="connsiteX1" fmla="*/ 5964828 w 11228108"/>
              <a:gd name="connsiteY1" fmla="*/ 24214 h 3261468"/>
              <a:gd name="connsiteX2" fmla="*/ 6633693 w 11228108"/>
              <a:gd name="connsiteY2" fmla="*/ 37959 h 3261468"/>
              <a:gd name="connsiteX3" fmla="*/ 7316208 w 11228108"/>
              <a:gd name="connsiteY3" fmla="*/ 113556 h 3261468"/>
              <a:gd name="connsiteX4" fmla="*/ 7357159 w 11228108"/>
              <a:gd name="connsiteY4" fmla="*/ 141045 h 3261468"/>
              <a:gd name="connsiteX5" fmla="*/ 7254782 w 11228108"/>
              <a:gd name="connsiteY5" fmla="*/ 305983 h 3261468"/>
              <a:gd name="connsiteX6" fmla="*/ 8264905 w 11228108"/>
              <a:gd name="connsiteY6" fmla="*/ 484666 h 3261468"/>
              <a:gd name="connsiteX7" fmla="*/ 8626638 w 11228108"/>
              <a:gd name="connsiteY7" fmla="*/ 567134 h 3261468"/>
              <a:gd name="connsiteX8" fmla="*/ 8592512 w 11228108"/>
              <a:gd name="connsiteY8" fmla="*/ 615241 h 3261468"/>
              <a:gd name="connsiteX9" fmla="*/ 9118049 w 11228108"/>
              <a:gd name="connsiteY9" fmla="*/ 732072 h 3261468"/>
              <a:gd name="connsiteX10" fmla="*/ 9507083 w 11228108"/>
              <a:gd name="connsiteY10" fmla="*/ 835158 h 3261468"/>
              <a:gd name="connsiteX11" fmla="*/ 9814215 w 11228108"/>
              <a:gd name="connsiteY11" fmla="*/ 938244 h 3261468"/>
              <a:gd name="connsiteX12" fmla="*/ 10251025 w 11228108"/>
              <a:gd name="connsiteY12" fmla="*/ 1055075 h 3261468"/>
              <a:gd name="connsiteX13" fmla="*/ 10408003 w 11228108"/>
              <a:gd name="connsiteY13" fmla="*/ 1013841 h 3261468"/>
              <a:gd name="connsiteX14" fmla="*/ 10319276 w 11228108"/>
              <a:gd name="connsiteY14" fmla="*/ 938244 h 3261468"/>
              <a:gd name="connsiteX15" fmla="*/ 9930242 w 11228108"/>
              <a:gd name="connsiteY15" fmla="*/ 800796 h 3261468"/>
              <a:gd name="connsiteX16" fmla="*/ 9670887 w 11228108"/>
              <a:gd name="connsiteY16" fmla="*/ 711455 h 3261468"/>
              <a:gd name="connsiteX17" fmla="*/ 9636761 w 11228108"/>
              <a:gd name="connsiteY17" fmla="*/ 656476 h 3261468"/>
              <a:gd name="connsiteX18" fmla="*/ 9588985 w 11228108"/>
              <a:gd name="connsiteY18" fmla="*/ 649603 h 3261468"/>
              <a:gd name="connsiteX19" fmla="*/ 9588985 w 11228108"/>
              <a:gd name="connsiteY19" fmla="*/ 642731 h 3261468"/>
              <a:gd name="connsiteX20" fmla="*/ 9677712 w 11228108"/>
              <a:gd name="connsiteY20" fmla="*/ 656476 h 3261468"/>
              <a:gd name="connsiteX21" fmla="*/ 9841515 w 11228108"/>
              <a:gd name="connsiteY21" fmla="*/ 683965 h 3261468"/>
              <a:gd name="connsiteX22" fmla="*/ 9841515 w 11228108"/>
              <a:gd name="connsiteY22" fmla="*/ 649603 h 3261468"/>
              <a:gd name="connsiteX23" fmla="*/ 9664061 w 11228108"/>
              <a:gd name="connsiteY23" fmla="*/ 622114 h 3261468"/>
              <a:gd name="connsiteX24" fmla="*/ 9636761 w 11228108"/>
              <a:gd name="connsiteY24" fmla="*/ 580879 h 3261468"/>
              <a:gd name="connsiteX25" fmla="*/ 9821040 w 11228108"/>
              <a:gd name="connsiteY25" fmla="*/ 608369 h 3261468"/>
              <a:gd name="connsiteX26" fmla="*/ 10141822 w 11228108"/>
              <a:gd name="connsiteY26" fmla="*/ 677093 h 3261468"/>
              <a:gd name="connsiteX27" fmla="*/ 10510381 w 11228108"/>
              <a:gd name="connsiteY27" fmla="*/ 821414 h 3261468"/>
              <a:gd name="connsiteX28" fmla="*/ 10742436 w 11228108"/>
              <a:gd name="connsiteY28" fmla="*/ 897010 h 3261468"/>
              <a:gd name="connsiteX29" fmla="*/ 10851638 w 11228108"/>
              <a:gd name="connsiteY29" fmla="*/ 938244 h 3261468"/>
              <a:gd name="connsiteX30" fmla="*/ 11199721 w 11228108"/>
              <a:gd name="connsiteY30" fmla="*/ 1089437 h 3261468"/>
              <a:gd name="connsiteX31" fmla="*/ 11227022 w 11228108"/>
              <a:gd name="connsiteY31" fmla="*/ 1151289 h 3261468"/>
              <a:gd name="connsiteX32" fmla="*/ 10974491 w 11228108"/>
              <a:gd name="connsiteY32" fmla="*/ 1268120 h 3261468"/>
              <a:gd name="connsiteX33" fmla="*/ 10728786 w 11228108"/>
              <a:gd name="connsiteY33" fmla="*/ 1474292 h 3261468"/>
              <a:gd name="connsiteX34" fmla="*/ 10681009 w 11228108"/>
              <a:gd name="connsiteY34" fmla="*/ 1570506 h 3261468"/>
              <a:gd name="connsiteX35" fmla="*/ 10762911 w 11228108"/>
              <a:gd name="connsiteY35" fmla="*/ 1707954 h 3261468"/>
              <a:gd name="connsiteX36" fmla="*/ 10592282 w 11228108"/>
              <a:gd name="connsiteY36" fmla="*/ 1756061 h 3261468"/>
              <a:gd name="connsiteX37" fmla="*/ 10715135 w 11228108"/>
              <a:gd name="connsiteY37" fmla="*/ 1804168 h 3261468"/>
              <a:gd name="connsiteX38" fmla="*/ 10681009 w 11228108"/>
              <a:gd name="connsiteY38" fmla="*/ 1845402 h 3261468"/>
              <a:gd name="connsiteX39" fmla="*/ 10674184 w 11228108"/>
              <a:gd name="connsiteY39" fmla="*/ 1838530 h 3261468"/>
              <a:gd name="connsiteX40" fmla="*/ 10687835 w 11228108"/>
              <a:gd name="connsiteY40" fmla="*/ 1948488 h 3261468"/>
              <a:gd name="connsiteX41" fmla="*/ 10701485 w 11228108"/>
              <a:gd name="connsiteY41" fmla="*/ 1962233 h 3261468"/>
              <a:gd name="connsiteX42" fmla="*/ 10667359 w 11228108"/>
              <a:gd name="connsiteY42" fmla="*/ 1941616 h 3261468"/>
              <a:gd name="connsiteX43" fmla="*/ 10346577 w 11228108"/>
              <a:gd name="connsiteY43" fmla="*/ 1920999 h 3261468"/>
              <a:gd name="connsiteX44" fmla="*/ 10332927 w 11228108"/>
              <a:gd name="connsiteY44" fmla="*/ 1934743 h 3261468"/>
              <a:gd name="connsiteX45" fmla="*/ 10660534 w 11228108"/>
              <a:gd name="connsiteY45" fmla="*/ 2072191 h 3261468"/>
              <a:gd name="connsiteX46" fmla="*/ 10674184 w 11228108"/>
              <a:gd name="connsiteY46" fmla="*/ 2092809 h 3261468"/>
              <a:gd name="connsiteX47" fmla="*/ 10544506 w 11228108"/>
              <a:gd name="connsiteY47" fmla="*/ 2120298 h 3261468"/>
              <a:gd name="connsiteX48" fmla="*/ 10326101 w 11228108"/>
              <a:gd name="connsiteY48" fmla="*/ 2099681 h 3261468"/>
              <a:gd name="connsiteX49" fmla="*/ 10032620 w 11228108"/>
              <a:gd name="connsiteY49" fmla="*/ 2051574 h 3261468"/>
              <a:gd name="connsiteX50" fmla="*/ 9957543 w 11228108"/>
              <a:gd name="connsiteY50" fmla="*/ 2085936 h 3261468"/>
              <a:gd name="connsiteX51" fmla="*/ 9991669 w 11228108"/>
              <a:gd name="connsiteY51" fmla="*/ 2154660 h 3261468"/>
              <a:gd name="connsiteX52" fmla="*/ 10326101 w 11228108"/>
              <a:gd name="connsiteY52" fmla="*/ 2298981 h 3261468"/>
              <a:gd name="connsiteX53" fmla="*/ 10169123 w 11228108"/>
              <a:gd name="connsiteY53" fmla="*/ 2333343 h 3261468"/>
              <a:gd name="connsiteX54" fmla="*/ 9773264 w 11228108"/>
              <a:gd name="connsiteY54" fmla="*/ 2244002 h 3261468"/>
              <a:gd name="connsiteX55" fmla="*/ 9377405 w 11228108"/>
              <a:gd name="connsiteY55" fmla="*/ 2237129 h 3261468"/>
              <a:gd name="connsiteX56" fmla="*/ 9199951 w 11228108"/>
              <a:gd name="connsiteY56" fmla="*/ 2223384 h 3261468"/>
              <a:gd name="connsiteX57" fmla="*/ 9206776 w 11228108"/>
              <a:gd name="connsiteY57" fmla="*/ 2216512 h 3261468"/>
              <a:gd name="connsiteX58" fmla="*/ 9152175 w 11228108"/>
              <a:gd name="connsiteY58" fmla="*/ 2175278 h 3261468"/>
              <a:gd name="connsiteX59" fmla="*/ 8831392 w 11228108"/>
              <a:gd name="connsiteY59" fmla="*/ 2175278 h 3261468"/>
              <a:gd name="connsiteX60" fmla="*/ 8647113 w 11228108"/>
              <a:gd name="connsiteY60" fmla="*/ 2092809 h 3261468"/>
              <a:gd name="connsiteX61" fmla="*/ 8483310 w 11228108"/>
              <a:gd name="connsiteY61" fmla="*/ 2113426 h 3261468"/>
              <a:gd name="connsiteX62" fmla="*/ 8421883 w 11228108"/>
              <a:gd name="connsiteY62" fmla="*/ 2092809 h 3261468"/>
              <a:gd name="connsiteX63" fmla="*/ 8237604 w 11228108"/>
              <a:gd name="connsiteY63" fmla="*/ 2058447 h 3261468"/>
              <a:gd name="connsiteX64" fmla="*/ 8101101 w 11228108"/>
              <a:gd name="connsiteY64" fmla="*/ 2017212 h 3261468"/>
              <a:gd name="connsiteX65" fmla="*/ 7909997 w 11228108"/>
              <a:gd name="connsiteY65" fmla="*/ 1975978 h 3261468"/>
              <a:gd name="connsiteX66" fmla="*/ 7896347 w 11228108"/>
              <a:gd name="connsiteY66" fmla="*/ 1982850 h 3261468"/>
              <a:gd name="connsiteX67" fmla="*/ 7780319 w 11228108"/>
              <a:gd name="connsiteY67" fmla="*/ 1948488 h 3261468"/>
              <a:gd name="connsiteX68" fmla="*/ 7445886 w 11228108"/>
              <a:gd name="connsiteY68" fmla="*/ 1907254 h 3261468"/>
              <a:gd name="connsiteX69" fmla="*/ 7186530 w 11228108"/>
              <a:gd name="connsiteY69" fmla="*/ 1920999 h 3261468"/>
              <a:gd name="connsiteX70" fmla="*/ 7125104 w 11228108"/>
              <a:gd name="connsiteY70" fmla="*/ 1914126 h 3261468"/>
              <a:gd name="connsiteX71" fmla="*/ 7568739 w 11228108"/>
              <a:gd name="connsiteY71" fmla="*/ 1975978 h 3261468"/>
              <a:gd name="connsiteX72" fmla="*/ 8039675 w 11228108"/>
              <a:gd name="connsiteY72" fmla="*/ 2044702 h 3261468"/>
              <a:gd name="connsiteX73" fmla="*/ 8039675 w 11228108"/>
              <a:gd name="connsiteY73" fmla="*/ 2051574 h 3261468"/>
              <a:gd name="connsiteX74" fmla="*/ 8667589 w 11228108"/>
              <a:gd name="connsiteY74" fmla="*/ 2168405 h 3261468"/>
              <a:gd name="connsiteX75" fmla="*/ 8763141 w 11228108"/>
              <a:gd name="connsiteY75" fmla="*/ 2209640 h 3261468"/>
              <a:gd name="connsiteX76" fmla="*/ 9350104 w 11228108"/>
              <a:gd name="connsiteY76" fmla="*/ 2353960 h 3261468"/>
              <a:gd name="connsiteX77" fmla="*/ 9834690 w 11228108"/>
              <a:gd name="connsiteY77" fmla="*/ 2560132 h 3261468"/>
              <a:gd name="connsiteX78" fmla="*/ 9548034 w 11228108"/>
              <a:gd name="connsiteY78" fmla="*/ 2560132 h 3261468"/>
              <a:gd name="connsiteX79" fmla="*/ 9800564 w 11228108"/>
              <a:gd name="connsiteY79" fmla="*/ 2635729 h 3261468"/>
              <a:gd name="connsiteX80" fmla="*/ 9780089 w 11228108"/>
              <a:gd name="connsiteY80" fmla="*/ 2704453 h 3261468"/>
              <a:gd name="connsiteX81" fmla="*/ 9554859 w 11228108"/>
              <a:gd name="connsiteY81" fmla="*/ 2711325 h 3261468"/>
              <a:gd name="connsiteX82" fmla="*/ 9561684 w 11228108"/>
              <a:gd name="connsiteY82" fmla="*/ 2738815 h 3261468"/>
              <a:gd name="connsiteX83" fmla="*/ 9568509 w 11228108"/>
              <a:gd name="connsiteY83" fmla="*/ 2738815 h 3261468"/>
              <a:gd name="connsiteX84" fmla="*/ 9568509 w 11228108"/>
              <a:gd name="connsiteY84" fmla="*/ 2745687 h 3261468"/>
              <a:gd name="connsiteX85" fmla="*/ 9315978 w 11228108"/>
              <a:gd name="connsiteY85" fmla="*/ 2752560 h 3261468"/>
              <a:gd name="connsiteX86" fmla="*/ 9111224 w 11228108"/>
              <a:gd name="connsiteY86" fmla="*/ 2752560 h 3261468"/>
              <a:gd name="connsiteX87" fmla="*/ 8981546 w 11228108"/>
              <a:gd name="connsiteY87" fmla="*/ 2780049 h 3261468"/>
              <a:gd name="connsiteX88" fmla="*/ 8551561 w 11228108"/>
              <a:gd name="connsiteY88" fmla="*/ 2780049 h 3261468"/>
              <a:gd name="connsiteX89" fmla="*/ 8490135 w 11228108"/>
              <a:gd name="connsiteY89" fmla="*/ 2814411 h 3261468"/>
              <a:gd name="connsiteX90" fmla="*/ 8572037 w 11228108"/>
              <a:gd name="connsiteY90" fmla="*/ 2951859 h 3261468"/>
              <a:gd name="connsiteX91" fmla="*/ 9179475 w 11228108"/>
              <a:gd name="connsiteY91" fmla="*/ 3082435 h 3261468"/>
              <a:gd name="connsiteX92" fmla="*/ 9124874 w 11228108"/>
              <a:gd name="connsiteY92" fmla="*/ 3109925 h 3261468"/>
              <a:gd name="connsiteX93" fmla="*/ 8906469 w 11228108"/>
              <a:gd name="connsiteY93" fmla="*/ 3123670 h 3261468"/>
              <a:gd name="connsiteX94" fmla="*/ 9022497 w 11228108"/>
              <a:gd name="connsiteY94" fmla="*/ 3164904 h 3261468"/>
              <a:gd name="connsiteX95" fmla="*/ 8947420 w 11228108"/>
              <a:gd name="connsiteY95" fmla="*/ 3192394 h 3261468"/>
              <a:gd name="connsiteX96" fmla="*/ 8572037 w 11228108"/>
              <a:gd name="connsiteY96" fmla="*/ 3123670 h 3261468"/>
              <a:gd name="connsiteX97" fmla="*/ 8073801 w 11228108"/>
              <a:gd name="connsiteY97" fmla="*/ 3075563 h 3261468"/>
              <a:gd name="connsiteX98" fmla="*/ 7691592 w 11228108"/>
              <a:gd name="connsiteY98" fmla="*/ 3068690 h 3261468"/>
              <a:gd name="connsiteX99" fmla="*/ 7712067 w 11228108"/>
              <a:gd name="connsiteY99" fmla="*/ 3089308 h 3261468"/>
              <a:gd name="connsiteX100" fmla="*/ 8449184 w 11228108"/>
              <a:gd name="connsiteY100" fmla="*/ 3261118 h 3261468"/>
              <a:gd name="connsiteX101" fmla="*/ 7664291 w 11228108"/>
              <a:gd name="connsiteY101" fmla="*/ 3158032 h 3261468"/>
              <a:gd name="connsiteX102" fmla="*/ 6858923 w 11228108"/>
              <a:gd name="connsiteY102" fmla="*/ 3075563 h 3261468"/>
              <a:gd name="connsiteX103" fmla="*/ 6736070 w 11228108"/>
              <a:gd name="connsiteY103" fmla="*/ 3048073 h 3261468"/>
              <a:gd name="connsiteX104" fmla="*/ 6524490 w 11228108"/>
              <a:gd name="connsiteY104" fmla="*/ 3048073 h 3261468"/>
              <a:gd name="connsiteX105" fmla="*/ 6647343 w 11228108"/>
              <a:gd name="connsiteY105" fmla="*/ 3034328 h 3261468"/>
              <a:gd name="connsiteX106" fmla="*/ 7084153 w 11228108"/>
              <a:gd name="connsiteY106" fmla="*/ 3068690 h 3261468"/>
              <a:gd name="connsiteX107" fmla="*/ 6988601 w 11228108"/>
              <a:gd name="connsiteY107" fmla="*/ 3027456 h 3261468"/>
              <a:gd name="connsiteX108" fmla="*/ 7166055 w 11228108"/>
              <a:gd name="connsiteY108" fmla="*/ 2986221 h 3261468"/>
              <a:gd name="connsiteX109" fmla="*/ 7090978 w 11228108"/>
              <a:gd name="connsiteY109" fmla="*/ 2944987 h 3261468"/>
              <a:gd name="connsiteX110" fmla="*/ 7070503 w 11228108"/>
              <a:gd name="connsiteY110" fmla="*/ 2944987 h 3261468"/>
              <a:gd name="connsiteX111" fmla="*/ 7050027 w 11228108"/>
              <a:gd name="connsiteY111" fmla="*/ 2931242 h 3261468"/>
              <a:gd name="connsiteX112" fmla="*/ 7043202 w 11228108"/>
              <a:gd name="connsiteY112" fmla="*/ 2938115 h 3261468"/>
              <a:gd name="connsiteX113" fmla="*/ 7043202 w 11228108"/>
              <a:gd name="connsiteY113" fmla="*/ 2890008 h 3261468"/>
              <a:gd name="connsiteX114" fmla="*/ 6981776 w 11228108"/>
              <a:gd name="connsiteY114" fmla="*/ 2890008 h 3261468"/>
              <a:gd name="connsiteX115" fmla="*/ 6947650 w 11228108"/>
              <a:gd name="connsiteY115" fmla="*/ 2938115 h 3261468"/>
              <a:gd name="connsiteX116" fmla="*/ 6770196 w 11228108"/>
              <a:gd name="connsiteY116" fmla="*/ 2944987 h 3261468"/>
              <a:gd name="connsiteX117" fmla="*/ 6647343 w 11228108"/>
              <a:gd name="connsiteY117" fmla="*/ 2917497 h 3261468"/>
              <a:gd name="connsiteX118" fmla="*/ 6483539 w 11228108"/>
              <a:gd name="connsiteY118" fmla="*/ 2917497 h 3261468"/>
              <a:gd name="connsiteX119" fmla="*/ 6210533 w 11228108"/>
              <a:gd name="connsiteY119" fmla="*/ 2944987 h 3261468"/>
              <a:gd name="connsiteX120" fmla="*/ 6128631 w 11228108"/>
              <a:gd name="connsiteY120" fmla="*/ 2999966 h 3261468"/>
              <a:gd name="connsiteX121" fmla="*/ 5801024 w 11228108"/>
              <a:gd name="connsiteY121" fmla="*/ 3020584 h 3261468"/>
              <a:gd name="connsiteX122" fmla="*/ 5719122 w 11228108"/>
              <a:gd name="connsiteY122" fmla="*/ 3013711 h 3261468"/>
              <a:gd name="connsiteX123" fmla="*/ 5678171 w 11228108"/>
              <a:gd name="connsiteY123" fmla="*/ 3013711 h 3261468"/>
              <a:gd name="connsiteX124" fmla="*/ 5664521 w 11228108"/>
              <a:gd name="connsiteY124" fmla="*/ 3006839 h 3261468"/>
              <a:gd name="connsiteX125" fmla="*/ 5555318 w 11228108"/>
              <a:gd name="connsiteY125" fmla="*/ 2999966 h 3261468"/>
              <a:gd name="connsiteX126" fmla="*/ 5084383 w 11228108"/>
              <a:gd name="connsiteY126" fmla="*/ 3061818 h 3261468"/>
              <a:gd name="connsiteX127" fmla="*/ 4736300 w 11228108"/>
              <a:gd name="connsiteY127" fmla="*/ 3089308 h 3261468"/>
              <a:gd name="connsiteX128" fmla="*/ 3125563 w 11228108"/>
              <a:gd name="connsiteY128" fmla="*/ 3144287 h 3261468"/>
              <a:gd name="connsiteX129" fmla="*/ 2934459 w 11228108"/>
              <a:gd name="connsiteY129" fmla="*/ 3103052 h 3261468"/>
              <a:gd name="connsiteX130" fmla="*/ 2954935 w 11228108"/>
              <a:gd name="connsiteY130" fmla="*/ 3061818 h 3261468"/>
              <a:gd name="connsiteX131" fmla="*/ 2231468 w 11228108"/>
              <a:gd name="connsiteY131" fmla="*/ 3013711 h 3261468"/>
              <a:gd name="connsiteX132" fmla="*/ 2286069 w 11228108"/>
              <a:gd name="connsiteY132" fmla="*/ 2944987 h 3261468"/>
              <a:gd name="connsiteX133" fmla="*/ 1569428 w 11228108"/>
              <a:gd name="connsiteY133" fmla="*/ 3068690 h 3261468"/>
              <a:gd name="connsiteX134" fmla="*/ 1214520 w 11228108"/>
              <a:gd name="connsiteY134" fmla="*/ 3020584 h 3261468"/>
              <a:gd name="connsiteX135" fmla="*/ 1118968 w 11228108"/>
              <a:gd name="connsiteY135" fmla="*/ 2890008 h 3261468"/>
              <a:gd name="connsiteX136" fmla="*/ 1064367 w 11228108"/>
              <a:gd name="connsiteY136" fmla="*/ 2931242 h 3261468"/>
              <a:gd name="connsiteX137" fmla="*/ 852787 w 11228108"/>
              <a:gd name="connsiteY137" fmla="*/ 3048073 h 3261468"/>
              <a:gd name="connsiteX138" fmla="*/ 859612 w 11228108"/>
              <a:gd name="connsiteY138" fmla="*/ 2993094 h 3261468"/>
              <a:gd name="connsiteX139" fmla="*/ 900563 w 11228108"/>
              <a:gd name="connsiteY139" fmla="*/ 2944987 h 3261468"/>
              <a:gd name="connsiteX140" fmla="*/ 716284 w 11228108"/>
              <a:gd name="connsiteY140" fmla="*/ 2938115 h 3261468"/>
              <a:gd name="connsiteX141" fmla="*/ 736759 w 11228108"/>
              <a:gd name="connsiteY141" fmla="*/ 2862518 h 3261468"/>
              <a:gd name="connsiteX142" fmla="*/ 688983 w 11228108"/>
              <a:gd name="connsiteY142" fmla="*/ 2855646 h 3261468"/>
              <a:gd name="connsiteX143" fmla="*/ 593431 w 11228108"/>
              <a:gd name="connsiteY143" fmla="*/ 2793794 h 3261468"/>
              <a:gd name="connsiteX144" fmla="*/ 518354 w 11228108"/>
              <a:gd name="connsiteY144" fmla="*/ 2697580 h 3261468"/>
              <a:gd name="connsiteX145" fmla="*/ 395501 w 11228108"/>
              <a:gd name="connsiteY145" fmla="*/ 2463919 h 3261468"/>
              <a:gd name="connsiteX146" fmla="*/ 340900 w 11228108"/>
              <a:gd name="connsiteY146" fmla="*/ 2257746 h 3261468"/>
              <a:gd name="connsiteX147" fmla="*/ 211222 w 11228108"/>
              <a:gd name="connsiteY147" fmla="*/ 2044702 h 3261468"/>
              <a:gd name="connsiteX148" fmla="*/ 13293 w 11228108"/>
              <a:gd name="connsiteY148" fmla="*/ 1474292 h 3261468"/>
              <a:gd name="connsiteX149" fmla="*/ 136145 w 11228108"/>
              <a:gd name="connsiteY149" fmla="*/ 1281865 h 3261468"/>
              <a:gd name="connsiteX150" fmla="*/ 211222 w 11228108"/>
              <a:gd name="connsiteY150" fmla="*/ 1240630 h 3261468"/>
              <a:gd name="connsiteX151" fmla="*/ 245348 w 11228108"/>
              <a:gd name="connsiteY151" fmla="*/ 1055075 h 3261468"/>
              <a:gd name="connsiteX152" fmla="*/ 491053 w 11228108"/>
              <a:gd name="connsiteY152" fmla="*/ 883265 h 3261468"/>
              <a:gd name="connsiteX153" fmla="*/ 518354 w 11228108"/>
              <a:gd name="connsiteY153" fmla="*/ 897010 h 3261468"/>
              <a:gd name="connsiteX154" fmla="*/ 805011 w 11228108"/>
              <a:gd name="connsiteY154" fmla="*/ 766434 h 3261468"/>
              <a:gd name="connsiteX155" fmla="*/ 1125793 w 11228108"/>
              <a:gd name="connsiteY155" fmla="*/ 718327 h 3261468"/>
              <a:gd name="connsiteX156" fmla="*/ 1617204 w 11228108"/>
              <a:gd name="connsiteY156" fmla="*/ 539645 h 3261468"/>
              <a:gd name="connsiteX157" fmla="*/ 2129091 w 11228108"/>
              <a:gd name="connsiteY157" fmla="*/ 409069 h 3261468"/>
              <a:gd name="connsiteX158" fmla="*/ 2743355 w 11228108"/>
              <a:gd name="connsiteY158" fmla="*/ 278493 h 3261468"/>
              <a:gd name="connsiteX159" fmla="*/ 2989060 w 11228108"/>
              <a:gd name="connsiteY159" fmla="*/ 230387 h 3261468"/>
              <a:gd name="connsiteX160" fmla="*/ 4012833 w 11228108"/>
              <a:gd name="connsiteY160" fmla="*/ 99811 h 3261468"/>
              <a:gd name="connsiteX161" fmla="*/ 4818202 w 11228108"/>
              <a:gd name="connsiteY161" fmla="*/ 58576 h 3261468"/>
              <a:gd name="connsiteX162" fmla="*/ 4736300 w 11228108"/>
              <a:gd name="connsiteY162" fmla="*/ 99811 h 3261468"/>
              <a:gd name="connsiteX163" fmla="*/ 4831852 w 11228108"/>
              <a:gd name="connsiteY163" fmla="*/ 106683 h 3261468"/>
              <a:gd name="connsiteX164" fmla="*/ 4941054 w 11228108"/>
              <a:gd name="connsiteY164" fmla="*/ 92938 h 3261468"/>
              <a:gd name="connsiteX165" fmla="*/ 4859153 w 11228108"/>
              <a:gd name="connsiteY165" fmla="*/ 72321 h 3261468"/>
              <a:gd name="connsiteX166" fmla="*/ 4900104 w 11228108"/>
              <a:gd name="connsiteY166" fmla="*/ 44832 h 3261468"/>
              <a:gd name="connsiteX167" fmla="*/ 5193585 w 11228108"/>
              <a:gd name="connsiteY167" fmla="*/ 37959 h 3261468"/>
              <a:gd name="connsiteX168" fmla="*/ 5138984 w 11228108"/>
              <a:gd name="connsiteY168" fmla="*/ 79194 h 3261468"/>
              <a:gd name="connsiteX169" fmla="*/ 4995656 w 11228108"/>
              <a:gd name="connsiteY169" fmla="*/ 99811 h 3261468"/>
              <a:gd name="connsiteX170" fmla="*/ 5746423 w 11228108"/>
              <a:gd name="connsiteY170" fmla="*/ 113556 h 3261468"/>
              <a:gd name="connsiteX171" fmla="*/ 5903401 w 11228108"/>
              <a:gd name="connsiteY171" fmla="*/ 99811 h 3261468"/>
              <a:gd name="connsiteX172" fmla="*/ 5876101 w 11228108"/>
              <a:gd name="connsiteY172" fmla="*/ 86066 h 3261468"/>
              <a:gd name="connsiteX173" fmla="*/ 5302788 w 11228108"/>
              <a:gd name="connsiteY173" fmla="*/ 65449 h 3261468"/>
              <a:gd name="connsiteX174" fmla="*/ 5732772 w 11228108"/>
              <a:gd name="connsiteY174" fmla="*/ 17342 h 3261468"/>
              <a:gd name="connsiteX175" fmla="*/ 5789186 w 11228108"/>
              <a:gd name="connsiteY175" fmla="*/ 53 h 326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1228108" h="3261468">
                <a:moveTo>
                  <a:pt x="5789186" y="53"/>
                </a:moveTo>
                <a:cubicBezTo>
                  <a:pt x="5845814" y="-1557"/>
                  <a:pt x="5903401" y="34523"/>
                  <a:pt x="5964828" y="24214"/>
                </a:cubicBezTo>
                <a:cubicBezTo>
                  <a:pt x="6183233" y="10469"/>
                  <a:pt x="6408463" y="44832"/>
                  <a:pt x="6633693" y="37959"/>
                </a:cubicBezTo>
                <a:cubicBezTo>
                  <a:pt x="6865748" y="72321"/>
                  <a:pt x="7090978" y="79194"/>
                  <a:pt x="7316208" y="113556"/>
                </a:cubicBezTo>
                <a:cubicBezTo>
                  <a:pt x="7329859" y="120428"/>
                  <a:pt x="7350334" y="127300"/>
                  <a:pt x="7357159" y="141045"/>
                </a:cubicBezTo>
                <a:cubicBezTo>
                  <a:pt x="7357159" y="230387"/>
                  <a:pt x="7159230" y="202897"/>
                  <a:pt x="7254782" y="305983"/>
                </a:cubicBezTo>
                <a:cubicBezTo>
                  <a:pt x="7589215" y="367835"/>
                  <a:pt x="7944123" y="388452"/>
                  <a:pt x="8264905" y="484666"/>
                </a:cubicBezTo>
                <a:cubicBezTo>
                  <a:pt x="8380932" y="512155"/>
                  <a:pt x="8517435" y="512155"/>
                  <a:pt x="8626638" y="567134"/>
                </a:cubicBezTo>
                <a:cubicBezTo>
                  <a:pt x="8633463" y="594624"/>
                  <a:pt x="8606162" y="601497"/>
                  <a:pt x="8592512" y="615241"/>
                </a:cubicBezTo>
                <a:cubicBezTo>
                  <a:pt x="8756316" y="670221"/>
                  <a:pt x="8940595" y="683965"/>
                  <a:pt x="9118049" y="732072"/>
                </a:cubicBezTo>
                <a:cubicBezTo>
                  <a:pt x="9247727" y="745817"/>
                  <a:pt x="9370580" y="835158"/>
                  <a:pt x="9507083" y="835158"/>
                </a:cubicBezTo>
                <a:cubicBezTo>
                  <a:pt x="9595810" y="883265"/>
                  <a:pt x="9732313" y="862648"/>
                  <a:pt x="9814215" y="938244"/>
                </a:cubicBezTo>
                <a:cubicBezTo>
                  <a:pt x="9957543" y="986351"/>
                  <a:pt x="10100871" y="1034458"/>
                  <a:pt x="10251025" y="1055075"/>
                </a:cubicBezTo>
                <a:cubicBezTo>
                  <a:pt x="10291976" y="1006969"/>
                  <a:pt x="10353402" y="1000096"/>
                  <a:pt x="10408003" y="1013841"/>
                </a:cubicBezTo>
                <a:cubicBezTo>
                  <a:pt x="10408003" y="972606"/>
                  <a:pt x="10346577" y="958862"/>
                  <a:pt x="10319276" y="938244"/>
                </a:cubicBezTo>
                <a:cubicBezTo>
                  <a:pt x="10182773" y="897010"/>
                  <a:pt x="10066746" y="835158"/>
                  <a:pt x="9930242" y="800796"/>
                </a:cubicBezTo>
                <a:cubicBezTo>
                  <a:pt x="9868816" y="711455"/>
                  <a:pt x="9745963" y="725200"/>
                  <a:pt x="9670887" y="711455"/>
                </a:cubicBezTo>
                <a:cubicBezTo>
                  <a:pt x="9650411" y="690838"/>
                  <a:pt x="9657236" y="670221"/>
                  <a:pt x="9636761" y="656476"/>
                </a:cubicBezTo>
                <a:cubicBezTo>
                  <a:pt x="9623110" y="670221"/>
                  <a:pt x="9602635" y="663348"/>
                  <a:pt x="9588985" y="649603"/>
                </a:cubicBezTo>
                <a:cubicBezTo>
                  <a:pt x="9588985" y="642731"/>
                  <a:pt x="9588985" y="642731"/>
                  <a:pt x="9588985" y="642731"/>
                </a:cubicBezTo>
                <a:cubicBezTo>
                  <a:pt x="9623110" y="635858"/>
                  <a:pt x="9650411" y="642731"/>
                  <a:pt x="9677712" y="656476"/>
                </a:cubicBezTo>
                <a:cubicBezTo>
                  <a:pt x="9732313" y="649603"/>
                  <a:pt x="9786914" y="670221"/>
                  <a:pt x="9841515" y="683965"/>
                </a:cubicBezTo>
                <a:cubicBezTo>
                  <a:pt x="9848341" y="677093"/>
                  <a:pt x="9841515" y="663348"/>
                  <a:pt x="9841515" y="649603"/>
                </a:cubicBezTo>
                <a:cubicBezTo>
                  <a:pt x="9780089" y="656476"/>
                  <a:pt x="9732313" y="587752"/>
                  <a:pt x="9664061" y="622114"/>
                </a:cubicBezTo>
                <a:cubicBezTo>
                  <a:pt x="9636761" y="580879"/>
                  <a:pt x="9636761" y="580879"/>
                  <a:pt x="9636761" y="580879"/>
                </a:cubicBezTo>
                <a:cubicBezTo>
                  <a:pt x="9705012" y="539645"/>
                  <a:pt x="9752788" y="628986"/>
                  <a:pt x="9821040" y="608369"/>
                </a:cubicBezTo>
                <a:cubicBezTo>
                  <a:pt x="9930242" y="622114"/>
                  <a:pt x="10018969" y="690838"/>
                  <a:pt x="10141822" y="677093"/>
                </a:cubicBezTo>
                <a:cubicBezTo>
                  <a:pt x="10244200" y="793924"/>
                  <a:pt x="10408003" y="732072"/>
                  <a:pt x="10510381" y="821414"/>
                </a:cubicBezTo>
                <a:cubicBezTo>
                  <a:pt x="10612758" y="807669"/>
                  <a:pt x="10653709" y="890138"/>
                  <a:pt x="10742436" y="897010"/>
                </a:cubicBezTo>
                <a:cubicBezTo>
                  <a:pt x="10769736" y="938244"/>
                  <a:pt x="10817513" y="917627"/>
                  <a:pt x="10851638" y="938244"/>
                </a:cubicBezTo>
                <a:cubicBezTo>
                  <a:pt x="10947190" y="1020713"/>
                  <a:pt x="11090519" y="1020713"/>
                  <a:pt x="11199721" y="1089437"/>
                </a:cubicBezTo>
                <a:cubicBezTo>
                  <a:pt x="11206546" y="1110055"/>
                  <a:pt x="11233847" y="1123799"/>
                  <a:pt x="11227022" y="1151289"/>
                </a:cubicBezTo>
                <a:cubicBezTo>
                  <a:pt x="11179246" y="1281865"/>
                  <a:pt x="11008617" y="1123799"/>
                  <a:pt x="10974491" y="1268120"/>
                </a:cubicBezTo>
                <a:cubicBezTo>
                  <a:pt x="10954016" y="1419313"/>
                  <a:pt x="10735611" y="1336844"/>
                  <a:pt x="10728786" y="1474292"/>
                </a:cubicBezTo>
                <a:cubicBezTo>
                  <a:pt x="10721960" y="1508654"/>
                  <a:pt x="10633233" y="1515526"/>
                  <a:pt x="10681009" y="1570506"/>
                </a:cubicBezTo>
                <a:cubicBezTo>
                  <a:pt x="10715135" y="1604868"/>
                  <a:pt x="10756086" y="1659847"/>
                  <a:pt x="10762911" y="1707954"/>
                </a:cubicBezTo>
                <a:cubicBezTo>
                  <a:pt x="10728786" y="1762933"/>
                  <a:pt x="10633233" y="1707954"/>
                  <a:pt x="10592282" y="1756061"/>
                </a:cubicBezTo>
                <a:cubicBezTo>
                  <a:pt x="10715135" y="1804168"/>
                  <a:pt x="10715135" y="1804168"/>
                  <a:pt x="10715135" y="1804168"/>
                </a:cubicBezTo>
                <a:cubicBezTo>
                  <a:pt x="10715135" y="1831657"/>
                  <a:pt x="10687835" y="1831657"/>
                  <a:pt x="10681009" y="1845402"/>
                </a:cubicBezTo>
                <a:cubicBezTo>
                  <a:pt x="10674184" y="1838530"/>
                  <a:pt x="10674184" y="1838530"/>
                  <a:pt x="10674184" y="1838530"/>
                </a:cubicBezTo>
                <a:cubicBezTo>
                  <a:pt x="10687835" y="1866019"/>
                  <a:pt x="10646884" y="1941616"/>
                  <a:pt x="10687835" y="1948488"/>
                </a:cubicBezTo>
                <a:cubicBezTo>
                  <a:pt x="10701485" y="1962233"/>
                  <a:pt x="10701485" y="1962233"/>
                  <a:pt x="10701485" y="1962233"/>
                </a:cubicBezTo>
                <a:cubicBezTo>
                  <a:pt x="10674184" y="1969105"/>
                  <a:pt x="10674184" y="1955361"/>
                  <a:pt x="10667359" y="1941616"/>
                </a:cubicBezTo>
                <a:cubicBezTo>
                  <a:pt x="10571807" y="1941616"/>
                  <a:pt x="10455779" y="1914126"/>
                  <a:pt x="10346577" y="1920999"/>
                </a:cubicBezTo>
                <a:cubicBezTo>
                  <a:pt x="10332927" y="1934743"/>
                  <a:pt x="10332927" y="1934743"/>
                  <a:pt x="10332927" y="1934743"/>
                </a:cubicBezTo>
                <a:cubicBezTo>
                  <a:pt x="10414828" y="2010340"/>
                  <a:pt x="10558157" y="2010340"/>
                  <a:pt x="10660534" y="2072191"/>
                </a:cubicBezTo>
                <a:cubicBezTo>
                  <a:pt x="10674184" y="2072191"/>
                  <a:pt x="10667359" y="2085936"/>
                  <a:pt x="10674184" y="2092809"/>
                </a:cubicBezTo>
                <a:cubicBezTo>
                  <a:pt x="10640059" y="2127171"/>
                  <a:pt x="10592282" y="2092809"/>
                  <a:pt x="10544506" y="2120298"/>
                </a:cubicBezTo>
                <a:cubicBezTo>
                  <a:pt x="10462604" y="2140916"/>
                  <a:pt x="10408003" y="2065319"/>
                  <a:pt x="10326101" y="2099681"/>
                </a:cubicBezTo>
                <a:cubicBezTo>
                  <a:pt x="10257850" y="2051574"/>
                  <a:pt x="10107696" y="2079064"/>
                  <a:pt x="10032620" y="2051574"/>
                </a:cubicBezTo>
                <a:cubicBezTo>
                  <a:pt x="9984844" y="2058447"/>
                  <a:pt x="10005319" y="2079064"/>
                  <a:pt x="9957543" y="2085936"/>
                </a:cubicBezTo>
                <a:cubicBezTo>
                  <a:pt x="9923417" y="2113426"/>
                  <a:pt x="9978019" y="2134043"/>
                  <a:pt x="9991669" y="2154660"/>
                </a:cubicBezTo>
                <a:cubicBezTo>
                  <a:pt x="10100871" y="2175278"/>
                  <a:pt x="10230549" y="2223384"/>
                  <a:pt x="10326101" y="2298981"/>
                </a:cubicBezTo>
                <a:cubicBezTo>
                  <a:pt x="10291976" y="2340215"/>
                  <a:pt x="10216899" y="2326470"/>
                  <a:pt x="10169123" y="2333343"/>
                </a:cubicBezTo>
                <a:cubicBezTo>
                  <a:pt x="10053095" y="2285236"/>
                  <a:pt x="9882466" y="2305853"/>
                  <a:pt x="9773264" y="2244002"/>
                </a:cubicBezTo>
                <a:cubicBezTo>
                  <a:pt x="9629936" y="2202767"/>
                  <a:pt x="9493433" y="2312726"/>
                  <a:pt x="9377405" y="2237129"/>
                </a:cubicBezTo>
                <a:cubicBezTo>
                  <a:pt x="9315978" y="2250874"/>
                  <a:pt x="9254552" y="2230257"/>
                  <a:pt x="9199951" y="2223384"/>
                </a:cubicBezTo>
                <a:cubicBezTo>
                  <a:pt x="9206776" y="2216512"/>
                  <a:pt x="9206776" y="2216512"/>
                  <a:pt x="9206776" y="2216512"/>
                </a:cubicBezTo>
                <a:cubicBezTo>
                  <a:pt x="9206776" y="2195895"/>
                  <a:pt x="9172650" y="2189022"/>
                  <a:pt x="9152175" y="2175278"/>
                </a:cubicBezTo>
                <a:cubicBezTo>
                  <a:pt x="9049797" y="2189022"/>
                  <a:pt x="8920119" y="2216512"/>
                  <a:pt x="8831392" y="2175278"/>
                </a:cubicBezTo>
                <a:cubicBezTo>
                  <a:pt x="8776791" y="2154660"/>
                  <a:pt x="8660764" y="2175278"/>
                  <a:pt x="8647113" y="2092809"/>
                </a:cubicBezTo>
                <a:cubicBezTo>
                  <a:pt x="8592512" y="2065319"/>
                  <a:pt x="8531086" y="2092809"/>
                  <a:pt x="8483310" y="2113426"/>
                </a:cubicBezTo>
                <a:cubicBezTo>
                  <a:pt x="8476484" y="2072191"/>
                  <a:pt x="8442359" y="2113426"/>
                  <a:pt x="8421883" y="2092809"/>
                </a:cubicBezTo>
                <a:cubicBezTo>
                  <a:pt x="8360457" y="2051574"/>
                  <a:pt x="8299031" y="2037829"/>
                  <a:pt x="8237604" y="2058447"/>
                </a:cubicBezTo>
                <a:cubicBezTo>
                  <a:pt x="8189828" y="2051574"/>
                  <a:pt x="8148877" y="2030957"/>
                  <a:pt x="8101101" y="2017212"/>
                </a:cubicBezTo>
                <a:cubicBezTo>
                  <a:pt x="8053325" y="1996595"/>
                  <a:pt x="7957773" y="2010340"/>
                  <a:pt x="7909997" y="1975978"/>
                </a:cubicBezTo>
                <a:cubicBezTo>
                  <a:pt x="7896347" y="1982850"/>
                  <a:pt x="7896347" y="1982850"/>
                  <a:pt x="7896347" y="1982850"/>
                </a:cubicBezTo>
                <a:cubicBezTo>
                  <a:pt x="7875871" y="1927871"/>
                  <a:pt x="7814445" y="1989723"/>
                  <a:pt x="7780319" y="1948488"/>
                </a:cubicBezTo>
                <a:cubicBezTo>
                  <a:pt x="7684767" y="1927871"/>
                  <a:pt x="7561914" y="1920999"/>
                  <a:pt x="7445886" y="1907254"/>
                </a:cubicBezTo>
                <a:cubicBezTo>
                  <a:pt x="7370810" y="1955361"/>
                  <a:pt x="7268432" y="1866019"/>
                  <a:pt x="7186530" y="1920999"/>
                </a:cubicBezTo>
                <a:cubicBezTo>
                  <a:pt x="7166055" y="1920999"/>
                  <a:pt x="7152405" y="1886637"/>
                  <a:pt x="7125104" y="1914126"/>
                </a:cubicBezTo>
                <a:cubicBezTo>
                  <a:pt x="7261607" y="1969105"/>
                  <a:pt x="7445886" y="1955361"/>
                  <a:pt x="7568739" y="1975978"/>
                </a:cubicBezTo>
                <a:cubicBezTo>
                  <a:pt x="7739368" y="1996595"/>
                  <a:pt x="7882696" y="2024085"/>
                  <a:pt x="8039675" y="2044702"/>
                </a:cubicBezTo>
                <a:cubicBezTo>
                  <a:pt x="8039675" y="2051574"/>
                  <a:pt x="8039675" y="2051574"/>
                  <a:pt x="8039675" y="2051574"/>
                </a:cubicBezTo>
                <a:cubicBezTo>
                  <a:pt x="8251255" y="2072191"/>
                  <a:pt x="8462834" y="2134043"/>
                  <a:pt x="8667589" y="2168405"/>
                </a:cubicBezTo>
                <a:cubicBezTo>
                  <a:pt x="8688064" y="2147788"/>
                  <a:pt x="8722190" y="2223384"/>
                  <a:pt x="8763141" y="2209640"/>
                </a:cubicBezTo>
                <a:cubicBezTo>
                  <a:pt x="8961070" y="2257746"/>
                  <a:pt x="9131699" y="2326470"/>
                  <a:pt x="9350104" y="2353960"/>
                </a:cubicBezTo>
                <a:cubicBezTo>
                  <a:pt x="9534383" y="2367705"/>
                  <a:pt x="9657236" y="2525770"/>
                  <a:pt x="9834690" y="2560132"/>
                </a:cubicBezTo>
                <a:cubicBezTo>
                  <a:pt x="9745963" y="2621984"/>
                  <a:pt x="9650411" y="2525770"/>
                  <a:pt x="9548034" y="2560132"/>
                </a:cubicBezTo>
                <a:cubicBezTo>
                  <a:pt x="9636761" y="2567005"/>
                  <a:pt x="9705012" y="2628856"/>
                  <a:pt x="9800564" y="2635729"/>
                </a:cubicBezTo>
                <a:cubicBezTo>
                  <a:pt x="9821040" y="2656346"/>
                  <a:pt x="9814215" y="2704453"/>
                  <a:pt x="9780089" y="2704453"/>
                </a:cubicBezTo>
                <a:cubicBezTo>
                  <a:pt x="9711837" y="2731942"/>
                  <a:pt x="9629936" y="2676963"/>
                  <a:pt x="9554859" y="2711325"/>
                </a:cubicBezTo>
                <a:cubicBezTo>
                  <a:pt x="9561684" y="2718198"/>
                  <a:pt x="9554859" y="2731942"/>
                  <a:pt x="9561684" y="2738815"/>
                </a:cubicBezTo>
                <a:cubicBezTo>
                  <a:pt x="9568509" y="2738815"/>
                  <a:pt x="9568509" y="2738815"/>
                  <a:pt x="9568509" y="2738815"/>
                </a:cubicBezTo>
                <a:cubicBezTo>
                  <a:pt x="9568509" y="2745687"/>
                  <a:pt x="9568509" y="2745687"/>
                  <a:pt x="9568509" y="2745687"/>
                </a:cubicBezTo>
                <a:cubicBezTo>
                  <a:pt x="9486607" y="2745687"/>
                  <a:pt x="9391055" y="2766304"/>
                  <a:pt x="9315978" y="2752560"/>
                </a:cubicBezTo>
                <a:cubicBezTo>
                  <a:pt x="9240902" y="2725070"/>
                  <a:pt x="9179475" y="2828156"/>
                  <a:pt x="9111224" y="2752560"/>
                </a:cubicBezTo>
                <a:cubicBezTo>
                  <a:pt x="9063448" y="2752560"/>
                  <a:pt x="9029322" y="2766304"/>
                  <a:pt x="8981546" y="2780049"/>
                </a:cubicBezTo>
                <a:cubicBezTo>
                  <a:pt x="8824567" y="2800667"/>
                  <a:pt x="8694889" y="2738815"/>
                  <a:pt x="8551561" y="2780049"/>
                </a:cubicBezTo>
                <a:cubicBezTo>
                  <a:pt x="8524261" y="2766304"/>
                  <a:pt x="8490135" y="2793794"/>
                  <a:pt x="8490135" y="2814411"/>
                </a:cubicBezTo>
                <a:cubicBezTo>
                  <a:pt x="8503785" y="2855646"/>
                  <a:pt x="8544736" y="2903753"/>
                  <a:pt x="8572037" y="2951859"/>
                </a:cubicBezTo>
                <a:cubicBezTo>
                  <a:pt x="8783616" y="2999966"/>
                  <a:pt x="8988371" y="3027456"/>
                  <a:pt x="9179475" y="3082435"/>
                </a:cubicBezTo>
                <a:cubicBezTo>
                  <a:pt x="9179475" y="3116797"/>
                  <a:pt x="9138524" y="3082435"/>
                  <a:pt x="9124874" y="3109925"/>
                </a:cubicBezTo>
                <a:cubicBezTo>
                  <a:pt x="9049797" y="3103052"/>
                  <a:pt x="8974721" y="3075563"/>
                  <a:pt x="8906469" y="3123670"/>
                </a:cubicBezTo>
                <a:cubicBezTo>
                  <a:pt x="8940595" y="3144287"/>
                  <a:pt x="8981546" y="3151159"/>
                  <a:pt x="9022497" y="3164904"/>
                </a:cubicBezTo>
                <a:cubicBezTo>
                  <a:pt x="8995196" y="3178649"/>
                  <a:pt x="8974721" y="3178649"/>
                  <a:pt x="8947420" y="3192394"/>
                </a:cubicBezTo>
                <a:cubicBezTo>
                  <a:pt x="8824567" y="3144287"/>
                  <a:pt x="8694889" y="3171776"/>
                  <a:pt x="8572037" y="3123670"/>
                </a:cubicBezTo>
                <a:cubicBezTo>
                  <a:pt x="8408233" y="3116797"/>
                  <a:pt x="8237604" y="3068690"/>
                  <a:pt x="8073801" y="3075563"/>
                </a:cubicBezTo>
                <a:cubicBezTo>
                  <a:pt x="7937297" y="3068690"/>
                  <a:pt x="7814445" y="3027456"/>
                  <a:pt x="7691592" y="3068690"/>
                </a:cubicBezTo>
                <a:cubicBezTo>
                  <a:pt x="7712067" y="3089308"/>
                  <a:pt x="7712067" y="3089308"/>
                  <a:pt x="7712067" y="3089308"/>
                </a:cubicBezTo>
                <a:cubicBezTo>
                  <a:pt x="7944123" y="3171776"/>
                  <a:pt x="8217129" y="3199266"/>
                  <a:pt x="8449184" y="3261118"/>
                </a:cubicBezTo>
                <a:cubicBezTo>
                  <a:pt x="8183003" y="3267990"/>
                  <a:pt x="7950947" y="3171776"/>
                  <a:pt x="7664291" y="3158032"/>
                </a:cubicBezTo>
                <a:cubicBezTo>
                  <a:pt x="7398110" y="3137414"/>
                  <a:pt x="7125104" y="3082435"/>
                  <a:pt x="6858923" y="3075563"/>
                </a:cubicBezTo>
                <a:cubicBezTo>
                  <a:pt x="6838448" y="3054946"/>
                  <a:pt x="6777021" y="3082435"/>
                  <a:pt x="6736070" y="3048073"/>
                </a:cubicBezTo>
                <a:cubicBezTo>
                  <a:pt x="6674644" y="3054946"/>
                  <a:pt x="6579092" y="3034328"/>
                  <a:pt x="6524490" y="3048073"/>
                </a:cubicBezTo>
                <a:cubicBezTo>
                  <a:pt x="6524490" y="3013711"/>
                  <a:pt x="6606392" y="3027456"/>
                  <a:pt x="6647343" y="3034328"/>
                </a:cubicBezTo>
                <a:cubicBezTo>
                  <a:pt x="6790671" y="3027456"/>
                  <a:pt x="6940825" y="3061818"/>
                  <a:pt x="7084153" y="3068690"/>
                </a:cubicBezTo>
                <a:cubicBezTo>
                  <a:pt x="7063678" y="3041201"/>
                  <a:pt x="7022727" y="3013711"/>
                  <a:pt x="6988601" y="3027456"/>
                </a:cubicBezTo>
                <a:cubicBezTo>
                  <a:pt x="7043202" y="2979349"/>
                  <a:pt x="7104629" y="3020584"/>
                  <a:pt x="7166055" y="2986221"/>
                </a:cubicBezTo>
                <a:cubicBezTo>
                  <a:pt x="7145579" y="2958732"/>
                  <a:pt x="7084153" y="2986221"/>
                  <a:pt x="7090978" y="2944987"/>
                </a:cubicBezTo>
                <a:cubicBezTo>
                  <a:pt x="7084153" y="2944987"/>
                  <a:pt x="7077328" y="2951859"/>
                  <a:pt x="7070503" y="2944987"/>
                </a:cubicBezTo>
                <a:cubicBezTo>
                  <a:pt x="7050027" y="2931242"/>
                  <a:pt x="7050027" y="2931242"/>
                  <a:pt x="7050027" y="2931242"/>
                </a:cubicBezTo>
                <a:cubicBezTo>
                  <a:pt x="7050027" y="2931242"/>
                  <a:pt x="7043202" y="2938115"/>
                  <a:pt x="7043202" y="2938115"/>
                </a:cubicBezTo>
                <a:cubicBezTo>
                  <a:pt x="7043202" y="2917497"/>
                  <a:pt x="7084153" y="2903753"/>
                  <a:pt x="7043202" y="2890008"/>
                </a:cubicBezTo>
                <a:cubicBezTo>
                  <a:pt x="7015902" y="2903753"/>
                  <a:pt x="7002251" y="2848773"/>
                  <a:pt x="6981776" y="2890008"/>
                </a:cubicBezTo>
                <a:cubicBezTo>
                  <a:pt x="6988601" y="2924370"/>
                  <a:pt x="6927175" y="2903753"/>
                  <a:pt x="6947650" y="2938115"/>
                </a:cubicBezTo>
                <a:cubicBezTo>
                  <a:pt x="6879398" y="2986221"/>
                  <a:pt x="6845273" y="2944987"/>
                  <a:pt x="6770196" y="2944987"/>
                </a:cubicBezTo>
                <a:cubicBezTo>
                  <a:pt x="6729245" y="2924370"/>
                  <a:pt x="6647343" y="2972477"/>
                  <a:pt x="6647343" y="2917497"/>
                </a:cubicBezTo>
                <a:cubicBezTo>
                  <a:pt x="6592742" y="2917497"/>
                  <a:pt x="6544966" y="2924370"/>
                  <a:pt x="6483539" y="2917497"/>
                </a:cubicBezTo>
                <a:cubicBezTo>
                  <a:pt x="6394812" y="2931242"/>
                  <a:pt x="6299260" y="2944987"/>
                  <a:pt x="6210533" y="2944987"/>
                </a:cubicBezTo>
                <a:cubicBezTo>
                  <a:pt x="6183233" y="2972477"/>
                  <a:pt x="6162757" y="2979349"/>
                  <a:pt x="6128631" y="2999966"/>
                </a:cubicBezTo>
                <a:cubicBezTo>
                  <a:pt x="6033079" y="3013711"/>
                  <a:pt x="5917052" y="3027456"/>
                  <a:pt x="5801024" y="3020584"/>
                </a:cubicBezTo>
                <a:cubicBezTo>
                  <a:pt x="5780549" y="3006839"/>
                  <a:pt x="5732772" y="3027456"/>
                  <a:pt x="5719122" y="3013711"/>
                </a:cubicBezTo>
                <a:cubicBezTo>
                  <a:pt x="5705472" y="3020584"/>
                  <a:pt x="5691821" y="3013711"/>
                  <a:pt x="5678171" y="3013711"/>
                </a:cubicBezTo>
                <a:cubicBezTo>
                  <a:pt x="5664521" y="3006839"/>
                  <a:pt x="5664521" y="3006839"/>
                  <a:pt x="5664521" y="3006839"/>
                </a:cubicBezTo>
                <a:cubicBezTo>
                  <a:pt x="5637220" y="3013711"/>
                  <a:pt x="5589444" y="3020584"/>
                  <a:pt x="5555318" y="2999966"/>
                </a:cubicBezTo>
                <a:cubicBezTo>
                  <a:pt x="5398340" y="3027456"/>
                  <a:pt x="5234536" y="3006839"/>
                  <a:pt x="5084383" y="3061818"/>
                </a:cubicBezTo>
                <a:cubicBezTo>
                  <a:pt x="4961530" y="3075563"/>
                  <a:pt x="4852327" y="3061818"/>
                  <a:pt x="4736300" y="3089308"/>
                </a:cubicBezTo>
                <a:cubicBezTo>
                  <a:pt x="4224413" y="3192394"/>
                  <a:pt x="3623799" y="3151159"/>
                  <a:pt x="3125563" y="3144287"/>
                </a:cubicBezTo>
                <a:cubicBezTo>
                  <a:pt x="3043662" y="3164904"/>
                  <a:pt x="3023186" y="3027456"/>
                  <a:pt x="2934459" y="3103052"/>
                </a:cubicBezTo>
                <a:cubicBezTo>
                  <a:pt x="2954935" y="3061818"/>
                  <a:pt x="2954935" y="3061818"/>
                  <a:pt x="2954935" y="3061818"/>
                </a:cubicBezTo>
                <a:cubicBezTo>
                  <a:pt x="2716054" y="3020584"/>
                  <a:pt x="2443048" y="3103052"/>
                  <a:pt x="2231468" y="3013711"/>
                </a:cubicBezTo>
                <a:cubicBezTo>
                  <a:pt x="2231468" y="2979349"/>
                  <a:pt x="2272419" y="2958732"/>
                  <a:pt x="2286069" y="2944987"/>
                </a:cubicBezTo>
                <a:cubicBezTo>
                  <a:pt x="2040364" y="2958732"/>
                  <a:pt x="1815133" y="3027456"/>
                  <a:pt x="1569428" y="3068690"/>
                </a:cubicBezTo>
                <a:cubicBezTo>
                  <a:pt x="1460225" y="3041201"/>
                  <a:pt x="1323722" y="3048073"/>
                  <a:pt x="1214520" y="3020584"/>
                </a:cubicBezTo>
                <a:cubicBezTo>
                  <a:pt x="1228170" y="2958732"/>
                  <a:pt x="1166744" y="2931242"/>
                  <a:pt x="1118968" y="2890008"/>
                </a:cubicBezTo>
                <a:cubicBezTo>
                  <a:pt x="1098492" y="2876263"/>
                  <a:pt x="1057541" y="2896880"/>
                  <a:pt x="1064367" y="2931242"/>
                </a:cubicBezTo>
                <a:cubicBezTo>
                  <a:pt x="1002940" y="2999966"/>
                  <a:pt x="941514" y="3061818"/>
                  <a:pt x="852787" y="3048073"/>
                </a:cubicBezTo>
                <a:cubicBezTo>
                  <a:pt x="832311" y="3034328"/>
                  <a:pt x="845961" y="3006839"/>
                  <a:pt x="859612" y="2993094"/>
                </a:cubicBezTo>
                <a:cubicBezTo>
                  <a:pt x="873262" y="2972477"/>
                  <a:pt x="907388" y="2972477"/>
                  <a:pt x="900563" y="2944987"/>
                </a:cubicBezTo>
                <a:cubicBezTo>
                  <a:pt x="839136" y="2903753"/>
                  <a:pt x="764060" y="3006839"/>
                  <a:pt x="716284" y="2938115"/>
                </a:cubicBezTo>
                <a:cubicBezTo>
                  <a:pt x="716284" y="2910625"/>
                  <a:pt x="736759" y="2890008"/>
                  <a:pt x="736759" y="2862518"/>
                </a:cubicBezTo>
                <a:cubicBezTo>
                  <a:pt x="723109" y="2841901"/>
                  <a:pt x="709459" y="2848773"/>
                  <a:pt x="688983" y="2855646"/>
                </a:cubicBezTo>
                <a:cubicBezTo>
                  <a:pt x="688983" y="2800667"/>
                  <a:pt x="620731" y="2821284"/>
                  <a:pt x="593431" y="2793794"/>
                </a:cubicBezTo>
                <a:cubicBezTo>
                  <a:pt x="566130" y="2766304"/>
                  <a:pt x="518354" y="2745687"/>
                  <a:pt x="518354" y="2697580"/>
                </a:cubicBezTo>
                <a:cubicBezTo>
                  <a:pt x="450102" y="2628856"/>
                  <a:pt x="429627" y="2546387"/>
                  <a:pt x="395501" y="2463919"/>
                </a:cubicBezTo>
                <a:cubicBezTo>
                  <a:pt x="470578" y="2388322"/>
                  <a:pt x="340900" y="2333343"/>
                  <a:pt x="340900" y="2257746"/>
                </a:cubicBezTo>
                <a:cubicBezTo>
                  <a:pt x="258998" y="2209640"/>
                  <a:pt x="252173" y="2120298"/>
                  <a:pt x="211222" y="2044702"/>
                </a:cubicBezTo>
                <a:cubicBezTo>
                  <a:pt x="136145" y="1859147"/>
                  <a:pt x="67894" y="1666719"/>
                  <a:pt x="13293" y="1474292"/>
                </a:cubicBezTo>
                <a:cubicBezTo>
                  <a:pt x="-48134" y="1350589"/>
                  <a:pt x="122495" y="1378078"/>
                  <a:pt x="136145" y="1281865"/>
                </a:cubicBezTo>
                <a:cubicBezTo>
                  <a:pt x="163446" y="1295610"/>
                  <a:pt x="204397" y="1268120"/>
                  <a:pt x="211222" y="1240630"/>
                </a:cubicBezTo>
                <a:cubicBezTo>
                  <a:pt x="190747" y="1158161"/>
                  <a:pt x="347725" y="1130672"/>
                  <a:pt x="245348" y="1055075"/>
                </a:cubicBezTo>
                <a:cubicBezTo>
                  <a:pt x="299949" y="958862"/>
                  <a:pt x="395501" y="903882"/>
                  <a:pt x="491053" y="883265"/>
                </a:cubicBezTo>
                <a:cubicBezTo>
                  <a:pt x="518354" y="897010"/>
                  <a:pt x="518354" y="897010"/>
                  <a:pt x="518354" y="897010"/>
                </a:cubicBezTo>
                <a:cubicBezTo>
                  <a:pt x="805011" y="766434"/>
                  <a:pt x="805011" y="766434"/>
                  <a:pt x="805011" y="766434"/>
                </a:cubicBezTo>
                <a:cubicBezTo>
                  <a:pt x="921038" y="842031"/>
                  <a:pt x="1009765" y="711455"/>
                  <a:pt x="1125793" y="718327"/>
                </a:cubicBezTo>
                <a:cubicBezTo>
                  <a:pt x="1282771" y="628986"/>
                  <a:pt x="1446575" y="580879"/>
                  <a:pt x="1617204" y="539645"/>
                </a:cubicBezTo>
                <a:cubicBezTo>
                  <a:pt x="1781008" y="484666"/>
                  <a:pt x="1951637" y="415941"/>
                  <a:pt x="2129091" y="409069"/>
                </a:cubicBezTo>
                <a:cubicBezTo>
                  <a:pt x="2340671" y="367835"/>
                  <a:pt x="2524950" y="278493"/>
                  <a:pt x="2743355" y="278493"/>
                </a:cubicBezTo>
                <a:cubicBezTo>
                  <a:pt x="2825257" y="257876"/>
                  <a:pt x="2907158" y="202897"/>
                  <a:pt x="2989060" y="230387"/>
                </a:cubicBezTo>
                <a:cubicBezTo>
                  <a:pt x="3330318" y="182280"/>
                  <a:pt x="3671576" y="79194"/>
                  <a:pt x="4012833" y="99811"/>
                </a:cubicBezTo>
                <a:cubicBezTo>
                  <a:pt x="4285840" y="79194"/>
                  <a:pt x="4565671" y="17342"/>
                  <a:pt x="4818202" y="58576"/>
                </a:cubicBezTo>
                <a:cubicBezTo>
                  <a:pt x="4804551" y="92938"/>
                  <a:pt x="4763600" y="86066"/>
                  <a:pt x="4736300" y="99811"/>
                </a:cubicBezTo>
                <a:cubicBezTo>
                  <a:pt x="4763600" y="147918"/>
                  <a:pt x="4804551" y="92938"/>
                  <a:pt x="4831852" y="106683"/>
                </a:cubicBezTo>
                <a:cubicBezTo>
                  <a:pt x="4865978" y="113556"/>
                  <a:pt x="4913754" y="120428"/>
                  <a:pt x="4941054" y="92938"/>
                </a:cubicBezTo>
                <a:cubicBezTo>
                  <a:pt x="4934229" y="44832"/>
                  <a:pt x="4886453" y="86066"/>
                  <a:pt x="4859153" y="72321"/>
                </a:cubicBezTo>
                <a:cubicBezTo>
                  <a:pt x="4900104" y="44832"/>
                  <a:pt x="4900104" y="44832"/>
                  <a:pt x="4900104" y="44832"/>
                </a:cubicBezTo>
                <a:cubicBezTo>
                  <a:pt x="5193585" y="37959"/>
                  <a:pt x="5193585" y="37959"/>
                  <a:pt x="5193585" y="37959"/>
                </a:cubicBezTo>
                <a:cubicBezTo>
                  <a:pt x="5200410" y="65449"/>
                  <a:pt x="5159459" y="72321"/>
                  <a:pt x="5138984" y="79194"/>
                </a:cubicBezTo>
                <a:cubicBezTo>
                  <a:pt x="5091208" y="86066"/>
                  <a:pt x="5029782" y="65449"/>
                  <a:pt x="4995656" y="99811"/>
                </a:cubicBezTo>
                <a:cubicBezTo>
                  <a:pt x="5241361" y="141045"/>
                  <a:pt x="5507542" y="65449"/>
                  <a:pt x="5746423" y="113556"/>
                </a:cubicBezTo>
                <a:cubicBezTo>
                  <a:pt x="5787374" y="86066"/>
                  <a:pt x="5855625" y="127300"/>
                  <a:pt x="5903401" y="99811"/>
                </a:cubicBezTo>
                <a:cubicBezTo>
                  <a:pt x="5876101" y="86066"/>
                  <a:pt x="5876101" y="86066"/>
                  <a:pt x="5876101" y="86066"/>
                </a:cubicBezTo>
                <a:cubicBezTo>
                  <a:pt x="5698647" y="51704"/>
                  <a:pt x="5493892" y="106683"/>
                  <a:pt x="5302788" y="65449"/>
                </a:cubicBezTo>
                <a:cubicBezTo>
                  <a:pt x="5411990" y="-10148"/>
                  <a:pt x="5603094" y="37959"/>
                  <a:pt x="5732772" y="17342"/>
                </a:cubicBezTo>
                <a:cubicBezTo>
                  <a:pt x="5751541" y="5315"/>
                  <a:pt x="5770311" y="590"/>
                  <a:pt x="5789186" y="53"/>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751119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13134" y="-21516"/>
            <a:ext cx="7778866" cy="6901548"/>
          </a:xfrm>
          <a:custGeom>
            <a:avLst/>
            <a:gdLst>
              <a:gd name="connsiteX0" fmla="*/ 7777831 w 7778866"/>
              <a:gd name="connsiteY0" fmla="*/ 0 h 6901548"/>
              <a:gd name="connsiteX1" fmla="*/ 7777830 w 7778866"/>
              <a:gd name="connsiteY1" fmla="*/ 6901548 h 6901548"/>
              <a:gd name="connsiteX2" fmla="*/ 0 w 7778866"/>
              <a:gd name="connsiteY2" fmla="*/ 6901548 h 6901548"/>
              <a:gd name="connsiteX3" fmla="*/ 4961585 w 7778866"/>
              <a:gd name="connsiteY3" fmla="*/ 29844 h 6901548"/>
            </a:gdLst>
            <a:ahLst/>
            <a:cxnLst>
              <a:cxn ang="0">
                <a:pos x="connsiteX0" y="connsiteY0"/>
              </a:cxn>
              <a:cxn ang="0">
                <a:pos x="connsiteX1" y="connsiteY1"/>
              </a:cxn>
              <a:cxn ang="0">
                <a:pos x="connsiteX2" y="connsiteY2"/>
              </a:cxn>
              <a:cxn ang="0">
                <a:pos x="connsiteX3" y="connsiteY3"/>
              </a:cxn>
            </a:cxnLst>
            <a:rect l="l" t="t" r="r" b="b"/>
            <a:pathLst>
              <a:path w="7778866" h="6901548">
                <a:moveTo>
                  <a:pt x="7777831" y="0"/>
                </a:moveTo>
                <a:cubicBezTo>
                  <a:pt x="7781417" y="2308042"/>
                  <a:pt x="7774244" y="4593506"/>
                  <a:pt x="7777830" y="6901548"/>
                </a:cubicBezTo>
                <a:lnTo>
                  <a:pt x="0" y="6901548"/>
                </a:lnTo>
                <a:lnTo>
                  <a:pt x="4961585" y="29844"/>
                </a:lnTo>
                <a:close/>
              </a:path>
            </a:pathLst>
          </a:custGeom>
        </p:spPr>
        <p:txBody>
          <a:bodyPr wrap="square">
            <a:noAutofit/>
          </a:bodyPr>
          <a:lstStyle>
            <a:lvl1pPr>
              <a:defRPr sz="1500">
                <a:solidFill>
                  <a:srgbClr val="00B0F0"/>
                </a:solidFill>
              </a:defRPr>
            </a:lvl1pPr>
          </a:lstStyle>
          <a:p>
            <a:r>
              <a:rPr lang="en-US"/>
              <a:t>Click icon to add picture</a:t>
            </a:r>
            <a:endParaRPr lang="id-ID"/>
          </a:p>
        </p:txBody>
      </p:sp>
    </p:spTree>
    <p:extLst>
      <p:ext uri="{BB962C8B-B14F-4D97-AF65-F5344CB8AC3E}">
        <p14:creationId xmlns:p14="http://schemas.microsoft.com/office/powerpoint/2010/main" val="3950119114"/>
      </p:ext>
    </p:extLst>
  </p:cSld>
  <p:clrMapOvr>
    <a:masterClrMapping/>
  </p:clrMapOvr>
  <p:transition spd="slow" advClick="0">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6_Custom Layou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5066320" y="-1"/>
            <a:ext cx="7125680" cy="6863037"/>
          </a:xfrm>
          <a:custGeom>
            <a:avLst/>
            <a:gdLst>
              <a:gd name="connsiteX0" fmla="*/ 3518981 w 7125680"/>
              <a:gd name="connsiteY0" fmla="*/ 3472776 h 6863037"/>
              <a:gd name="connsiteX1" fmla="*/ 7037963 w 7125680"/>
              <a:gd name="connsiteY1" fmla="*/ 6863034 h 6863037"/>
              <a:gd name="connsiteX2" fmla="*/ 0 w 7125680"/>
              <a:gd name="connsiteY2" fmla="*/ 6863034 h 6863037"/>
              <a:gd name="connsiteX3" fmla="*/ 7125680 w 7125680"/>
              <a:gd name="connsiteY3" fmla="*/ 4 h 6863037"/>
              <a:gd name="connsiteX4" fmla="*/ 7125680 w 7125680"/>
              <a:gd name="connsiteY4" fmla="*/ 6863037 h 6863037"/>
              <a:gd name="connsiteX5" fmla="*/ 3570052 w 7125680"/>
              <a:gd name="connsiteY5" fmla="*/ 3431521 h 6863037"/>
              <a:gd name="connsiteX6" fmla="*/ 0 w 7125680"/>
              <a:gd name="connsiteY6" fmla="*/ 0 h 6863037"/>
              <a:gd name="connsiteX7" fmla="*/ 7037963 w 7125680"/>
              <a:gd name="connsiteY7" fmla="*/ 0 h 6863037"/>
              <a:gd name="connsiteX8" fmla="*/ 3518981 w 7125680"/>
              <a:gd name="connsiteY8" fmla="*/ 3390258 h 686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5680" h="6863037">
                <a:moveTo>
                  <a:pt x="3518981" y="3472776"/>
                </a:moveTo>
                <a:lnTo>
                  <a:pt x="7037963" y="6863034"/>
                </a:lnTo>
                <a:lnTo>
                  <a:pt x="0" y="6863034"/>
                </a:lnTo>
                <a:close/>
                <a:moveTo>
                  <a:pt x="7125680" y="4"/>
                </a:moveTo>
                <a:lnTo>
                  <a:pt x="7125680" y="6863037"/>
                </a:lnTo>
                <a:lnTo>
                  <a:pt x="3570052" y="3431521"/>
                </a:lnTo>
                <a:close/>
                <a:moveTo>
                  <a:pt x="0" y="0"/>
                </a:moveTo>
                <a:lnTo>
                  <a:pt x="7037963" y="0"/>
                </a:lnTo>
                <a:lnTo>
                  <a:pt x="3518981" y="3390258"/>
                </a:lnTo>
                <a:close/>
              </a:path>
            </a:pathLst>
          </a:custGeom>
        </p:spPr>
      </p:sp>
    </p:spTree>
    <p:extLst>
      <p:ext uri="{BB962C8B-B14F-4D97-AF65-F5344CB8AC3E}">
        <p14:creationId xmlns:p14="http://schemas.microsoft.com/office/powerpoint/2010/main" val="4163599255"/>
      </p:ext>
    </p:extLst>
  </p:cSld>
  <p:clrMapOvr>
    <a:masterClrMapping/>
  </p:clrMapOvr>
  <p:transition spd="slow" advClick="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M365_Title Only">
    <p:spTree>
      <p:nvGrpSpPr>
        <p:cNvPr id="1" name=""/>
        <p:cNvGrpSpPr/>
        <p:nvPr/>
      </p:nvGrpSpPr>
      <p:grpSpPr>
        <a:xfrm>
          <a:off x="0" y="0"/>
          <a:ext cx="0" cy="0"/>
          <a:chOff x="0" y="0"/>
          <a:chExt cx="0" cy="0"/>
        </a:xfrm>
      </p:grpSpPr>
      <p:sp>
        <p:nvSpPr>
          <p:cNvPr id="3" name="Title 2"/>
          <p:cNvSpPr>
            <a:spLocks noGrp="1"/>
          </p:cNvSpPr>
          <p:nvPr>
            <p:ph type="title"/>
          </p:nvPr>
        </p:nvSpPr>
        <p:spPr>
          <a:xfrm>
            <a:off x="5575760" y="289513"/>
            <a:ext cx="6438680" cy="899665"/>
          </a:xfrm>
        </p:spPr>
        <p:txBody>
          <a:bodyPr lIns="146304"/>
          <a:lstStyle>
            <a:lvl1pPr>
              <a:defRPr sz="4000" baseline="0">
                <a:solidFill>
                  <a:srgbClr val="0078D7"/>
                </a:solidFill>
              </a:defRPr>
            </a:lvl1pPr>
          </a:lstStyle>
          <a:p>
            <a:r>
              <a:rPr lang="en-US"/>
              <a:t>Click to edit Master title style</a:t>
            </a:r>
          </a:p>
        </p:txBody>
      </p:sp>
      <p:sp>
        <p:nvSpPr>
          <p:cNvPr id="8" name="Picture Placeholder 7"/>
          <p:cNvSpPr>
            <a:spLocks noGrp="1"/>
          </p:cNvSpPr>
          <p:nvPr>
            <p:ph type="pic" sz="quarter" idx="10"/>
          </p:nvPr>
        </p:nvSpPr>
        <p:spPr>
          <a:xfrm>
            <a:off x="1" y="0"/>
            <a:ext cx="4991095" cy="6858000"/>
          </a:xfrm>
        </p:spPr>
        <p:txBody>
          <a:bodyPr/>
          <a:lstStyle>
            <a:lvl1pPr marL="0" indent="0">
              <a:buNone/>
              <a:defRPr>
                <a:latin typeface="+mn-lt"/>
              </a:defRPr>
            </a:lvl1pPr>
          </a:lstStyle>
          <a:p>
            <a:endParaRPr lang="en-US" dirty="0"/>
          </a:p>
        </p:txBody>
      </p:sp>
    </p:spTree>
    <p:extLst>
      <p:ext uri="{BB962C8B-B14F-4D97-AF65-F5344CB8AC3E}">
        <p14:creationId xmlns:p14="http://schemas.microsoft.com/office/powerpoint/2010/main" val="15589124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2877-8DEF-40DD-AEA8-C5BB8BD2CE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C51F98-A0BB-4B3A-A79D-1FA8EA0B041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5B5F9-DFB2-42C1-98B7-6957C5307364}"/>
              </a:ext>
            </a:extLst>
          </p:cNvPr>
          <p:cNvSpPr>
            <a:spLocks noGrp="1"/>
          </p:cNvSpPr>
          <p:nvPr>
            <p:ph type="dt" sz="half" idx="10"/>
          </p:nvPr>
        </p:nvSpPr>
        <p:spPr/>
        <p:txBody>
          <a:bodyPr/>
          <a:lstStyle/>
          <a:p>
            <a:fld id="{86EEEE3F-D071-4A37-8A58-0773F070D706}" type="datetimeFigureOut">
              <a:rPr lang="en-US" smtClean="0"/>
              <a:t>23-Sep-18</a:t>
            </a:fld>
            <a:endParaRPr lang="en-US"/>
          </a:p>
        </p:txBody>
      </p:sp>
      <p:sp>
        <p:nvSpPr>
          <p:cNvPr id="5" name="Footer Placeholder 4">
            <a:extLst>
              <a:ext uri="{FF2B5EF4-FFF2-40B4-BE49-F238E27FC236}">
                <a16:creationId xmlns:a16="http://schemas.microsoft.com/office/drawing/2014/main" id="{574B04C9-2D9A-44D9-AEC3-3BCCBE809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07272-1DDB-4F74-B906-752E5F0DF30F}"/>
              </a:ext>
            </a:extLst>
          </p:cNvPr>
          <p:cNvSpPr>
            <a:spLocks noGrp="1"/>
          </p:cNvSpPr>
          <p:nvPr>
            <p:ph type="sldNum" sz="quarter" idx="12"/>
          </p:nvPr>
        </p:nvSpPr>
        <p:spPr/>
        <p:txBody>
          <a:bodyPr/>
          <a:lstStyle/>
          <a:p>
            <a:fld id="{70921CE4-10E6-4267-9BA9-86BF6C919F6C}" type="slidenum">
              <a:rPr lang="en-US" smtClean="0"/>
              <a:t>‹#›</a:t>
            </a:fld>
            <a:endParaRPr lang="en-US"/>
          </a:p>
        </p:txBody>
      </p:sp>
    </p:spTree>
    <p:extLst>
      <p:ext uri="{BB962C8B-B14F-4D97-AF65-F5344CB8AC3E}">
        <p14:creationId xmlns:p14="http://schemas.microsoft.com/office/powerpoint/2010/main" val="1574562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7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962144" y="0"/>
            <a:ext cx="7229856" cy="6858000"/>
          </a:xfrm>
          <a:custGeom>
            <a:avLst/>
            <a:gdLst>
              <a:gd name="connsiteX0" fmla="*/ 7229856 w 7229856"/>
              <a:gd name="connsiteY0" fmla="*/ 0 h 6858000"/>
              <a:gd name="connsiteX1" fmla="*/ 7229856 w 7229856"/>
              <a:gd name="connsiteY1" fmla="*/ 3955204 h 6858000"/>
              <a:gd name="connsiteX2" fmla="*/ 4169664 w 7229856"/>
              <a:gd name="connsiteY2" fmla="*/ 6858000 h 6858000"/>
              <a:gd name="connsiteX3" fmla="*/ 0 w 722985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29856" h="6858000">
                <a:moveTo>
                  <a:pt x="7229856" y="0"/>
                </a:moveTo>
                <a:lnTo>
                  <a:pt x="7229856" y="3955204"/>
                </a:lnTo>
                <a:lnTo>
                  <a:pt x="4169664" y="6858000"/>
                </a:lnTo>
                <a:lnTo>
                  <a:pt x="0" y="6858000"/>
                </a:lnTo>
                <a:close/>
              </a:path>
            </a:pathLst>
          </a:custGeom>
        </p:spPr>
        <p:txBody>
          <a:bodyPr wrap="square">
            <a:noAutofit/>
          </a:bodyPr>
          <a:lstStyle>
            <a:lvl1pPr>
              <a:defRPr sz="1500">
                <a:solidFill>
                  <a:srgbClr val="00B0F0"/>
                </a:solidFill>
              </a:defRPr>
            </a:lvl1pPr>
          </a:lstStyle>
          <a:p>
            <a:r>
              <a:rPr lang="en-US"/>
              <a:t>Click icon to add picture</a:t>
            </a:r>
            <a:endParaRPr lang="id-ID"/>
          </a:p>
        </p:txBody>
      </p:sp>
    </p:spTree>
    <p:extLst>
      <p:ext uri="{BB962C8B-B14F-4D97-AF65-F5344CB8AC3E}">
        <p14:creationId xmlns:p14="http://schemas.microsoft.com/office/powerpoint/2010/main" val="2855838080"/>
      </p:ext>
    </p:extLst>
  </p:cSld>
  <p:clrMapOvr>
    <a:masterClrMapping/>
  </p:clrMapOvr>
  <p:transition spd="slow" advClick="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352D-535D-4E22-A485-847EBA80C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AEC6F1-F378-40C2-9F02-7D35EE92FF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196F102-7F3A-468E-88AC-A61079CC4A8A}"/>
              </a:ext>
            </a:extLst>
          </p:cNvPr>
          <p:cNvSpPr>
            <a:spLocks noGrp="1"/>
          </p:cNvSpPr>
          <p:nvPr>
            <p:ph type="dt" sz="half" idx="10"/>
          </p:nvPr>
        </p:nvSpPr>
        <p:spPr/>
        <p:txBody>
          <a:bodyPr/>
          <a:lstStyle/>
          <a:p>
            <a:fld id="{86EEEE3F-D071-4A37-8A58-0773F070D706}" type="datetimeFigureOut">
              <a:rPr lang="en-US" smtClean="0"/>
              <a:t>23-Sep-18</a:t>
            </a:fld>
            <a:endParaRPr lang="en-US"/>
          </a:p>
        </p:txBody>
      </p:sp>
      <p:sp>
        <p:nvSpPr>
          <p:cNvPr id="5" name="Footer Placeholder 4">
            <a:extLst>
              <a:ext uri="{FF2B5EF4-FFF2-40B4-BE49-F238E27FC236}">
                <a16:creationId xmlns:a16="http://schemas.microsoft.com/office/drawing/2014/main" id="{473A0D53-769A-470E-B910-5E0AEFC4E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8634DD-6E82-43C4-93A3-69496C8996E9}"/>
              </a:ext>
            </a:extLst>
          </p:cNvPr>
          <p:cNvSpPr>
            <a:spLocks noGrp="1"/>
          </p:cNvSpPr>
          <p:nvPr>
            <p:ph type="sldNum" sz="quarter" idx="12"/>
          </p:nvPr>
        </p:nvSpPr>
        <p:spPr/>
        <p:txBody>
          <a:bodyPr/>
          <a:lstStyle/>
          <a:p>
            <a:fld id="{70921CE4-10E6-4267-9BA9-86BF6C919F6C}" type="slidenum">
              <a:rPr lang="en-US" smtClean="0"/>
              <a:t>‹#›</a:t>
            </a:fld>
            <a:endParaRPr lang="en-US"/>
          </a:p>
        </p:txBody>
      </p:sp>
    </p:spTree>
    <p:extLst>
      <p:ext uri="{BB962C8B-B14F-4D97-AF65-F5344CB8AC3E}">
        <p14:creationId xmlns:p14="http://schemas.microsoft.com/office/powerpoint/2010/main" val="181311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9B5-4CAB-491E-B2BD-4C44C1E6D4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CF8AF-DA7D-44CF-A025-9D171FE2AFA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5DE11-46AE-43DA-AA13-6507A8D57CA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AD74B7-F4B5-48F0-899A-F2D5621F8F6C}"/>
              </a:ext>
            </a:extLst>
          </p:cNvPr>
          <p:cNvSpPr>
            <a:spLocks noGrp="1"/>
          </p:cNvSpPr>
          <p:nvPr>
            <p:ph type="dt" sz="half" idx="10"/>
          </p:nvPr>
        </p:nvSpPr>
        <p:spPr/>
        <p:txBody>
          <a:bodyPr/>
          <a:lstStyle/>
          <a:p>
            <a:fld id="{86EEEE3F-D071-4A37-8A58-0773F070D706}" type="datetimeFigureOut">
              <a:rPr lang="en-US" smtClean="0"/>
              <a:t>23-Sep-18</a:t>
            </a:fld>
            <a:endParaRPr lang="en-US"/>
          </a:p>
        </p:txBody>
      </p:sp>
      <p:sp>
        <p:nvSpPr>
          <p:cNvPr id="6" name="Footer Placeholder 5">
            <a:extLst>
              <a:ext uri="{FF2B5EF4-FFF2-40B4-BE49-F238E27FC236}">
                <a16:creationId xmlns:a16="http://schemas.microsoft.com/office/drawing/2014/main" id="{A4C5697B-32CA-4531-A767-9AD4A0DF0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963496-4C97-40D7-AB30-2DCB8BFE71A1}"/>
              </a:ext>
            </a:extLst>
          </p:cNvPr>
          <p:cNvSpPr>
            <a:spLocks noGrp="1"/>
          </p:cNvSpPr>
          <p:nvPr>
            <p:ph type="sldNum" sz="quarter" idx="12"/>
          </p:nvPr>
        </p:nvSpPr>
        <p:spPr/>
        <p:txBody>
          <a:bodyPr/>
          <a:lstStyle/>
          <a:p>
            <a:fld id="{70921CE4-10E6-4267-9BA9-86BF6C919F6C}" type="slidenum">
              <a:rPr lang="en-US" smtClean="0"/>
              <a:t>‹#›</a:t>
            </a:fld>
            <a:endParaRPr lang="en-US"/>
          </a:p>
        </p:txBody>
      </p:sp>
    </p:spTree>
    <p:extLst>
      <p:ext uri="{BB962C8B-B14F-4D97-AF65-F5344CB8AC3E}">
        <p14:creationId xmlns:p14="http://schemas.microsoft.com/office/powerpoint/2010/main" val="3264842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FDB5-7194-4CC7-9150-1842B308EB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4D2E14-9CCF-4D6E-AF92-C9BBB2B86A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9EC764-F996-4605-8D99-53535FAA3C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C93A51-7A0F-49E8-B031-4352F0C899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D9ACE0F-5B40-4004-8190-3A44CC5F68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7D00DD-AE02-4B91-8EF7-82ECCB4701FA}"/>
              </a:ext>
            </a:extLst>
          </p:cNvPr>
          <p:cNvSpPr>
            <a:spLocks noGrp="1"/>
          </p:cNvSpPr>
          <p:nvPr>
            <p:ph type="dt" sz="half" idx="10"/>
          </p:nvPr>
        </p:nvSpPr>
        <p:spPr/>
        <p:txBody>
          <a:bodyPr/>
          <a:lstStyle/>
          <a:p>
            <a:fld id="{86EEEE3F-D071-4A37-8A58-0773F070D706}" type="datetimeFigureOut">
              <a:rPr lang="en-US" smtClean="0"/>
              <a:t>23-Sep-18</a:t>
            </a:fld>
            <a:endParaRPr lang="en-US"/>
          </a:p>
        </p:txBody>
      </p:sp>
      <p:sp>
        <p:nvSpPr>
          <p:cNvPr id="8" name="Footer Placeholder 7">
            <a:extLst>
              <a:ext uri="{FF2B5EF4-FFF2-40B4-BE49-F238E27FC236}">
                <a16:creationId xmlns:a16="http://schemas.microsoft.com/office/drawing/2014/main" id="{446B9ADE-56A4-4906-89E1-D44CD250E9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78FCB2-2A92-42E0-86D4-42B946036264}"/>
              </a:ext>
            </a:extLst>
          </p:cNvPr>
          <p:cNvSpPr>
            <a:spLocks noGrp="1"/>
          </p:cNvSpPr>
          <p:nvPr>
            <p:ph type="sldNum" sz="quarter" idx="12"/>
          </p:nvPr>
        </p:nvSpPr>
        <p:spPr/>
        <p:txBody>
          <a:bodyPr/>
          <a:lstStyle/>
          <a:p>
            <a:fld id="{70921CE4-10E6-4267-9BA9-86BF6C919F6C}" type="slidenum">
              <a:rPr lang="en-US" smtClean="0"/>
              <a:t>‹#›</a:t>
            </a:fld>
            <a:endParaRPr lang="en-US"/>
          </a:p>
        </p:txBody>
      </p:sp>
    </p:spTree>
    <p:extLst>
      <p:ext uri="{BB962C8B-B14F-4D97-AF65-F5344CB8AC3E}">
        <p14:creationId xmlns:p14="http://schemas.microsoft.com/office/powerpoint/2010/main" val="2587159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20AB-7984-4096-B839-797A2D2B76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F83F15-1C15-4BF8-8D28-FB8396B9FA97}"/>
              </a:ext>
            </a:extLst>
          </p:cNvPr>
          <p:cNvSpPr>
            <a:spLocks noGrp="1"/>
          </p:cNvSpPr>
          <p:nvPr>
            <p:ph type="dt" sz="half" idx="10"/>
          </p:nvPr>
        </p:nvSpPr>
        <p:spPr/>
        <p:txBody>
          <a:bodyPr/>
          <a:lstStyle/>
          <a:p>
            <a:fld id="{86EEEE3F-D071-4A37-8A58-0773F070D706}" type="datetimeFigureOut">
              <a:rPr lang="en-US" smtClean="0"/>
              <a:t>23-Sep-18</a:t>
            </a:fld>
            <a:endParaRPr lang="en-US"/>
          </a:p>
        </p:txBody>
      </p:sp>
      <p:sp>
        <p:nvSpPr>
          <p:cNvPr id="4" name="Footer Placeholder 3">
            <a:extLst>
              <a:ext uri="{FF2B5EF4-FFF2-40B4-BE49-F238E27FC236}">
                <a16:creationId xmlns:a16="http://schemas.microsoft.com/office/drawing/2014/main" id="{29625217-3A08-4740-8910-E91595DD35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1FD555-30EE-47E3-9B2C-BE4618879F2E}"/>
              </a:ext>
            </a:extLst>
          </p:cNvPr>
          <p:cNvSpPr>
            <a:spLocks noGrp="1"/>
          </p:cNvSpPr>
          <p:nvPr>
            <p:ph type="sldNum" sz="quarter" idx="12"/>
          </p:nvPr>
        </p:nvSpPr>
        <p:spPr/>
        <p:txBody>
          <a:bodyPr/>
          <a:lstStyle/>
          <a:p>
            <a:fld id="{70921CE4-10E6-4267-9BA9-86BF6C919F6C}" type="slidenum">
              <a:rPr lang="en-US" smtClean="0"/>
              <a:t>‹#›</a:t>
            </a:fld>
            <a:endParaRPr lang="en-US"/>
          </a:p>
        </p:txBody>
      </p:sp>
    </p:spTree>
    <p:extLst>
      <p:ext uri="{BB962C8B-B14F-4D97-AF65-F5344CB8AC3E}">
        <p14:creationId xmlns:p14="http://schemas.microsoft.com/office/powerpoint/2010/main" val="247441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656F7-F892-4181-94A2-CE58D5744741}"/>
              </a:ext>
            </a:extLst>
          </p:cNvPr>
          <p:cNvSpPr>
            <a:spLocks noGrp="1"/>
          </p:cNvSpPr>
          <p:nvPr>
            <p:ph type="dt" sz="half" idx="10"/>
          </p:nvPr>
        </p:nvSpPr>
        <p:spPr/>
        <p:txBody>
          <a:bodyPr/>
          <a:lstStyle/>
          <a:p>
            <a:fld id="{86EEEE3F-D071-4A37-8A58-0773F070D706}" type="datetimeFigureOut">
              <a:rPr lang="en-US" smtClean="0"/>
              <a:t>23-Sep-18</a:t>
            </a:fld>
            <a:endParaRPr lang="en-US"/>
          </a:p>
        </p:txBody>
      </p:sp>
      <p:sp>
        <p:nvSpPr>
          <p:cNvPr id="3" name="Footer Placeholder 2">
            <a:extLst>
              <a:ext uri="{FF2B5EF4-FFF2-40B4-BE49-F238E27FC236}">
                <a16:creationId xmlns:a16="http://schemas.microsoft.com/office/drawing/2014/main" id="{A39A09A7-ECE3-428C-A1C5-6BDC4ED010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7F57F8-D9CC-44B7-A775-36B9F39CE949}"/>
              </a:ext>
            </a:extLst>
          </p:cNvPr>
          <p:cNvSpPr>
            <a:spLocks noGrp="1"/>
          </p:cNvSpPr>
          <p:nvPr>
            <p:ph type="sldNum" sz="quarter" idx="12"/>
          </p:nvPr>
        </p:nvSpPr>
        <p:spPr/>
        <p:txBody>
          <a:bodyPr/>
          <a:lstStyle/>
          <a:p>
            <a:fld id="{70921CE4-10E6-4267-9BA9-86BF6C919F6C}" type="slidenum">
              <a:rPr lang="en-US" smtClean="0"/>
              <a:t>‹#›</a:t>
            </a:fld>
            <a:endParaRPr lang="en-US"/>
          </a:p>
        </p:txBody>
      </p:sp>
    </p:spTree>
    <p:extLst>
      <p:ext uri="{BB962C8B-B14F-4D97-AF65-F5344CB8AC3E}">
        <p14:creationId xmlns:p14="http://schemas.microsoft.com/office/powerpoint/2010/main" val="300748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F97B3-5D74-4513-BC66-49DCE27B0F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34F4BD-594B-490F-96FE-A777BD8B8D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59C6F8-29BC-4F22-969E-16ED07C16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ACA9E-F740-491E-AADF-954DA681CF70}"/>
              </a:ext>
            </a:extLst>
          </p:cNvPr>
          <p:cNvSpPr>
            <a:spLocks noGrp="1"/>
          </p:cNvSpPr>
          <p:nvPr>
            <p:ph type="dt" sz="half" idx="10"/>
          </p:nvPr>
        </p:nvSpPr>
        <p:spPr/>
        <p:txBody>
          <a:bodyPr/>
          <a:lstStyle/>
          <a:p>
            <a:fld id="{86EEEE3F-D071-4A37-8A58-0773F070D706}" type="datetimeFigureOut">
              <a:rPr lang="en-US" smtClean="0"/>
              <a:t>23-Sep-18</a:t>
            </a:fld>
            <a:endParaRPr lang="en-US"/>
          </a:p>
        </p:txBody>
      </p:sp>
      <p:sp>
        <p:nvSpPr>
          <p:cNvPr id="6" name="Footer Placeholder 5">
            <a:extLst>
              <a:ext uri="{FF2B5EF4-FFF2-40B4-BE49-F238E27FC236}">
                <a16:creationId xmlns:a16="http://schemas.microsoft.com/office/drawing/2014/main" id="{8E2631D3-6421-4269-8846-EF27484FE6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E51399-42D9-4508-BE46-8E8AAFD6A79D}"/>
              </a:ext>
            </a:extLst>
          </p:cNvPr>
          <p:cNvSpPr>
            <a:spLocks noGrp="1"/>
          </p:cNvSpPr>
          <p:nvPr>
            <p:ph type="sldNum" sz="quarter" idx="12"/>
          </p:nvPr>
        </p:nvSpPr>
        <p:spPr/>
        <p:txBody>
          <a:bodyPr/>
          <a:lstStyle/>
          <a:p>
            <a:fld id="{70921CE4-10E6-4267-9BA9-86BF6C919F6C}" type="slidenum">
              <a:rPr lang="en-US" smtClean="0"/>
              <a:t>‹#›</a:t>
            </a:fld>
            <a:endParaRPr lang="en-US"/>
          </a:p>
        </p:txBody>
      </p:sp>
    </p:spTree>
    <p:extLst>
      <p:ext uri="{BB962C8B-B14F-4D97-AF65-F5344CB8AC3E}">
        <p14:creationId xmlns:p14="http://schemas.microsoft.com/office/powerpoint/2010/main" val="1813199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CD05-956A-46F4-9D81-B668B56D82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0092BD-3136-4ED7-8CBF-BF91272EB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D4C788-D0BF-47A2-8D3D-3CD257E9F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A4C442-B779-4ACB-9F5A-51A24B5AFF15}"/>
              </a:ext>
            </a:extLst>
          </p:cNvPr>
          <p:cNvSpPr>
            <a:spLocks noGrp="1"/>
          </p:cNvSpPr>
          <p:nvPr>
            <p:ph type="dt" sz="half" idx="10"/>
          </p:nvPr>
        </p:nvSpPr>
        <p:spPr/>
        <p:txBody>
          <a:bodyPr/>
          <a:lstStyle/>
          <a:p>
            <a:fld id="{86EEEE3F-D071-4A37-8A58-0773F070D706}" type="datetimeFigureOut">
              <a:rPr lang="en-US" smtClean="0"/>
              <a:t>23-Sep-18</a:t>
            </a:fld>
            <a:endParaRPr lang="en-US"/>
          </a:p>
        </p:txBody>
      </p:sp>
      <p:sp>
        <p:nvSpPr>
          <p:cNvPr id="6" name="Footer Placeholder 5">
            <a:extLst>
              <a:ext uri="{FF2B5EF4-FFF2-40B4-BE49-F238E27FC236}">
                <a16:creationId xmlns:a16="http://schemas.microsoft.com/office/drawing/2014/main" id="{6D7219D9-D55E-4793-AEB5-CF208D336C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D3FEC-1519-40BA-A76A-A7F9141C5FC7}"/>
              </a:ext>
            </a:extLst>
          </p:cNvPr>
          <p:cNvSpPr>
            <a:spLocks noGrp="1"/>
          </p:cNvSpPr>
          <p:nvPr>
            <p:ph type="sldNum" sz="quarter" idx="12"/>
          </p:nvPr>
        </p:nvSpPr>
        <p:spPr/>
        <p:txBody>
          <a:bodyPr/>
          <a:lstStyle/>
          <a:p>
            <a:fld id="{70921CE4-10E6-4267-9BA9-86BF6C919F6C}" type="slidenum">
              <a:rPr lang="en-US" smtClean="0"/>
              <a:t>‹#›</a:t>
            </a:fld>
            <a:endParaRPr lang="en-US"/>
          </a:p>
        </p:txBody>
      </p:sp>
    </p:spTree>
    <p:extLst>
      <p:ext uri="{BB962C8B-B14F-4D97-AF65-F5344CB8AC3E}">
        <p14:creationId xmlns:p14="http://schemas.microsoft.com/office/powerpoint/2010/main" val="3233635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AC13FC-2090-4D67-8799-1B7714FD9E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47C25C-DEC1-4F13-A4B5-2628A6F446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610AB9-4D16-4453-B42C-5427314712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EEE3F-D071-4A37-8A58-0773F070D706}" type="datetimeFigureOut">
              <a:rPr lang="en-US" smtClean="0"/>
              <a:t>23-Sep-18</a:t>
            </a:fld>
            <a:endParaRPr lang="en-US"/>
          </a:p>
        </p:txBody>
      </p:sp>
      <p:sp>
        <p:nvSpPr>
          <p:cNvPr id="5" name="Footer Placeholder 4">
            <a:extLst>
              <a:ext uri="{FF2B5EF4-FFF2-40B4-BE49-F238E27FC236}">
                <a16:creationId xmlns:a16="http://schemas.microsoft.com/office/drawing/2014/main" id="{DD582C45-76B5-46CA-B428-19EFC1AB1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B584E5-7330-497D-A4A6-D123D11797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921CE4-10E6-4267-9BA9-86BF6C919F6C}" type="slidenum">
              <a:rPr lang="en-US" smtClean="0"/>
              <a:t>‹#›</a:t>
            </a:fld>
            <a:endParaRPr lang="en-US"/>
          </a:p>
        </p:txBody>
      </p:sp>
    </p:spTree>
    <p:extLst>
      <p:ext uri="{BB962C8B-B14F-4D97-AF65-F5344CB8AC3E}">
        <p14:creationId xmlns:p14="http://schemas.microsoft.com/office/powerpoint/2010/main" val="609059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7" r:id="rId14"/>
    <p:sldLayoutId id="2147483668" r:id="rId15"/>
    <p:sldLayoutId id="2147483669" r:id="rId16"/>
    <p:sldLayoutId id="2147483670" r:id="rId17"/>
    <p:sldLayoutId id="2147483671" r:id="rId18"/>
    <p:sldLayoutId id="2147483672" r:id="rId19"/>
    <p:sldLayoutId id="214748367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736"/>
          <a:stretch/>
        </p:blipFill>
        <p:spPr/>
      </p:pic>
      <p:sp>
        <p:nvSpPr>
          <p:cNvPr id="59" name="Freeform 58"/>
          <p:cNvSpPr/>
          <p:nvPr/>
        </p:nvSpPr>
        <p:spPr>
          <a:xfrm rot="19333797">
            <a:off x="1108075" y="438150"/>
            <a:ext cx="1385094" cy="7666832"/>
          </a:xfrm>
          <a:custGeom>
            <a:avLst/>
            <a:gdLst>
              <a:gd name="connsiteX0" fmla="*/ 2769295 w 2769295"/>
              <a:gd name="connsiteY0" fmla="*/ 0 h 15333785"/>
              <a:gd name="connsiteX1" fmla="*/ 2769294 w 2769295"/>
              <a:gd name="connsiteY1" fmla="*/ 15333785 h 15333785"/>
              <a:gd name="connsiteX2" fmla="*/ 1 w 2769295"/>
              <a:gd name="connsiteY2" fmla="*/ 13188018 h 15333785"/>
              <a:gd name="connsiteX3" fmla="*/ 0 w 2769295"/>
              <a:gd name="connsiteY3" fmla="*/ 3574009 h 15333785"/>
              <a:gd name="connsiteX4" fmla="*/ 2769295 w 2769295"/>
              <a:gd name="connsiteY4" fmla="*/ 0 h 15333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295" h="15333785">
                <a:moveTo>
                  <a:pt x="2769295" y="0"/>
                </a:moveTo>
                <a:lnTo>
                  <a:pt x="2769294" y="15333785"/>
                </a:lnTo>
                <a:lnTo>
                  <a:pt x="1" y="13188018"/>
                </a:lnTo>
                <a:lnTo>
                  <a:pt x="0" y="3574009"/>
                </a:lnTo>
                <a:lnTo>
                  <a:pt x="2769295" y="0"/>
                </a:lnTo>
                <a:close/>
              </a:path>
            </a:pathLst>
          </a:cu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a:p>
        </p:txBody>
      </p:sp>
      <p:sp>
        <p:nvSpPr>
          <p:cNvPr id="36" name="Freeform 35"/>
          <p:cNvSpPr/>
          <p:nvPr/>
        </p:nvSpPr>
        <p:spPr>
          <a:xfrm rot="19333797">
            <a:off x="-610394" y="3263900"/>
            <a:ext cx="2325688" cy="4809332"/>
          </a:xfrm>
          <a:custGeom>
            <a:avLst/>
            <a:gdLst>
              <a:gd name="connsiteX0" fmla="*/ 4902665 w 4902665"/>
              <a:gd name="connsiteY0" fmla="*/ 0 h 10126097"/>
              <a:gd name="connsiteX1" fmla="*/ 4902665 w 4902665"/>
              <a:gd name="connsiteY1" fmla="*/ 10126097 h 10126097"/>
              <a:gd name="connsiteX2" fmla="*/ 0 w 4902665"/>
              <a:gd name="connsiteY2" fmla="*/ 6327304 h 10126097"/>
              <a:gd name="connsiteX3" fmla="*/ 4902665 w 4902665"/>
              <a:gd name="connsiteY3" fmla="*/ 0 h 10126097"/>
              <a:gd name="connsiteX0" fmla="*/ 4882210 w 4902665"/>
              <a:gd name="connsiteY0" fmla="*/ 0 h 9815850"/>
              <a:gd name="connsiteX1" fmla="*/ 4902665 w 4902665"/>
              <a:gd name="connsiteY1" fmla="*/ 9815850 h 9815850"/>
              <a:gd name="connsiteX2" fmla="*/ 0 w 4902665"/>
              <a:gd name="connsiteY2" fmla="*/ 6017057 h 9815850"/>
              <a:gd name="connsiteX3" fmla="*/ 4882210 w 4902665"/>
              <a:gd name="connsiteY3" fmla="*/ 0 h 9815850"/>
              <a:gd name="connsiteX0" fmla="*/ 4882210 w 4883635"/>
              <a:gd name="connsiteY0" fmla="*/ 0 h 9666361"/>
              <a:gd name="connsiteX1" fmla="*/ 4875624 w 4883635"/>
              <a:gd name="connsiteY1" fmla="*/ 9666361 h 9666361"/>
              <a:gd name="connsiteX2" fmla="*/ 0 w 4883635"/>
              <a:gd name="connsiteY2" fmla="*/ 6017057 h 9666361"/>
              <a:gd name="connsiteX3" fmla="*/ 4882210 w 4883635"/>
              <a:gd name="connsiteY3" fmla="*/ 0 h 9666361"/>
              <a:gd name="connsiteX0" fmla="*/ 4882210 w 4884142"/>
              <a:gd name="connsiteY0" fmla="*/ 0 h 9619777"/>
              <a:gd name="connsiteX1" fmla="*/ 4881894 w 4884142"/>
              <a:gd name="connsiteY1" fmla="*/ 9619777 h 9619777"/>
              <a:gd name="connsiteX2" fmla="*/ 0 w 4884142"/>
              <a:gd name="connsiteY2" fmla="*/ 6017057 h 9619777"/>
              <a:gd name="connsiteX3" fmla="*/ 4882210 w 4884142"/>
              <a:gd name="connsiteY3" fmla="*/ 0 h 9619777"/>
            </a:gdLst>
            <a:ahLst/>
            <a:cxnLst>
              <a:cxn ang="0">
                <a:pos x="connsiteX0" y="connsiteY0"/>
              </a:cxn>
              <a:cxn ang="0">
                <a:pos x="connsiteX1" y="connsiteY1"/>
              </a:cxn>
              <a:cxn ang="0">
                <a:pos x="connsiteX2" y="connsiteY2"/>
              </a:cxn>
              <a:cxn ang="0">
                <a:pos x="connsiteX3" y="connsiteY3"/>
              </a:cxn>
            </a:cxnLst>
            <a:rect l="l" t="t" r="r" b="b"/>
            <a:pathLst>
              <a:path w="4884142" h="9619777">
                <a:moveTo>
                  <a:pt x="4882210" y="0"/>
                </a:moveTo>
                <a:cubicBezTo>
                  <a:pt x="4889028" y="3271950"/>
                  <a:pt x="4875076" y="6347827"/>
                  <a:pt x="4881894" y="9619777"/>
                </a:cubicBezTo>
                <a:lnTo>
                  <a:pt x="0" y="6017057"/>
                </a:lnTo>
                <a:lnTo>
                  <a:pt x="4882210" y="0"/>
                </a:lnTo>
                <a:close/>
              </a:path>
            </a:pathLst>
          </a:custGeom>
          <a:solidFill>
            <a:srgbClr val="00188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a:p>
        </p:txBody>
      </p:sp>
      <p:sp>
        <p:nvSpPr>
          <p:cNvPr id="14" name="Right Triangle 13"/>
          <p:cNvSpPr/>
          <p:nvPr/>
        </p:nvSpPr>
        <p:spPr>
          <a:xfrm flipH="1" flipV="1">
            <a:off x="6858000" y="0"/>
            <a:ext cx="5334000" cy="6858000"/>
          </a:xfrm>
          <a:prstGeom prst="r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a:p>
        </p:txBody>
      </p:sp>
      <p:grpSp>
        <p:nvGrpSpPr>
          <p:cNvPr id="11" name="Group 10"/>
          <p:cNvGrpSpPr/>
          <p:nvPr/>
        </p:nvGrpSpPr>
        <p:grpSpPr>
          <a:xfrm>
            <a:off x="2612232" y="1800225"/>
            <a:ext cx="9579769" cy="3257550"/>
            <a:chOff x="2612232" y="1800225"/>
            <a:chExt cx="9579769" cy="3257550"/>
          </a:xfrm>
        </p:grpSpPr>
        <p:grpSp>
          <p:nvGrpSpPr>
            <p:cNvPr id="10" name="Group 9"/>
            <p:cNvGrpSpPr/>
            <p:nvPr/>
          </p:nvGrpSpPr>
          <p:grpSpPr>
            <a:xfrm>
              <a:off x="2612232" y="1800225"/>
              <a:ext cx="9579769" cy="3257550"/>
              <a:chOff x="2612232" y="1800225"/>
              <a:chExt cx="9579769" cy="3257550"/>
            </a:xfrm>
          </p:grpSpPr>
          <p:sp>
            <p:nvSpPr>
              <p:cNvPr id="63" name="Freeform 62"/>
              <p:cNvSpPr/>
              <p:nvPr/>
            </p:nvSpPr>
            <p:spPr>
              <a:xfrm>
                <a:off x="2612232" y="1800225"/>
                <a:ext cx="9579769" cy="3257550"/>
              </a:xfrm>
              <a:custGeom>
                <a:avLst/>
                <a:gdLst>
                  <a:gd name="connsiteX0" fmla="*/ 0 w 19159191"/>
                  <a:gd name="connsiteY0" fmla="*/ 0 h 6515542"/>
                  <a:gd name="connsiteX1" fmla="*/ 19159191 w 19159191"/>
                  <a:gd name="connsiteY1" fmla="*/ 0 h 6515542"/>
                  <a:gd name="connsiteX2" fmla="*/ 19159191 w 19159191"/>
                  <a:gd name="connsiteY2" fmla="*/ 6515542 h 6515542"/>
                  <a:gd name="connsiteX3" fmla="*/ 5121737 w 19159191"/>
                  <a:gd name="connsiteY3" fmla="*/ 6515542 h 6515542"/>
                </a:gdLst>
                <a:ahLst/>
                <a:cxnLst>
                  <a:cxn ang="0">
                    <a:pos x="connsiteX0" y="connsiteY0"/>
                  </a:cxn>
                  <a:cxn ang="0">
                    <a:pos x="connsiteX1" y="connsiteY1"/>
                  </a:cxn>
                  <a:cxn ang="0">
                    <a:pos x="connsiteX2" y="connsiteY2"/>
                  </a:cxn>
                  <a:cxn ang="0">
                    <a:pos x="connsiteX3" y="connsiteY3"/>
                  </a:cxn>
                </a:cxnLst>
                <a:rect l="l" t="t" r="r" b="b"/>
                <a:pathLst>
                  <a:path w="19159191" h="6515542">
                    <a:moveTo>
                      <a:pt x="0" y="0"/>
                    </a:moveTo>
                    <a:lnTo>
                      <a:pt x="19159191" y="0"/>
                    </a:lnTo>
                    <a:lnTo>
                      <a:pt x="19159191" y="6515542"/>
                    </a:lnTo>
                    <a:lnTo>
                      <a:pt x="5121737" y="6515542"/>
                    </a:lnTo>
                    <a:close/>
                  </a:path>
                </a:pathLst>
              </a:custGeom>
              <a:solidFill>
                <a:srgbClr val="00BCF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a:p>
            </p:txBody>
          </p:sp>
          <p:sp>
            <p:nvSpPr>
              <p:cNvPr id="3" name="Rectangle 2"/>
              <p:cNvSpPr/>
              <p:nvPr/>
            </p:nvSpPr>
            <p:spPr>
              <a:xfrm>
                <a:off x="4211392" y="2268034"/>
                <a:ext cx="7867951" cy="1323439"/>
              </a:xfrm>
              <a:prstGeom prst="rect">
                <a:avLst/>
              </a:prstGeom>
            </p:spPr>
            <p:txBody>
              <a:bodyPr wrap="square">
                <a:spAutoFit/>
              </a:bodyPr>
              <a:lstStyle/>
              <a:p>
                <a:pPr algn="r"/>
                <a:r>
                  <a:rPr lang="en-US" sz="8000" b="1" dirty="0">
                    <a:solidFill>
                      <a:schemeClr val="bg1"/>
                    </a:solidFill>
                    <a:effectLst>
                      <a:outerShdw blurRad="38100" dist="38100" dir="2700000" algn="tl">
                        <a:srgbClr val="000000">
                          <a:alpha val="43137"/>
                        </a:srgbClr>
                      </a:outerShdw>
                    </a:effectLst>
                    <a:latin typeface="Segoe UI" panose="020B0502040204020203" pitchFamily="34" charset="0"/>
                    <a:ea typeface="Segoe UI Black" panose="020B0A02040204020203" pitchFamily="34" charset="0"/>
                    <a:cs typeface="Segoe UI" panose="020B0502040204020203" pitchFamily="34" charset="0"/>
                  </a:rPr>
                  <a:t>TCO ANALYSIS</a:t>
                </a:r>
              </a:p>
            </p:txBody>
          </p:sp>
        </p:grpSp>
        <p:sp>
          <p:nvSpPr>
            <p:cNvPr id="4" name="Rectangle 3"/>
            <p:cNvSpPr/>
            <p:nvPr/>
          </p:nvSpPr>
          <p:spPr>
            <a:xfrm>
              <a:off x="4547901" y="3374348"/>
              <a:ext cx="7520222" cy="830997"/>
            </a:xfrm>
            <a:prstGeom prst="rect">
              <a:avLst/>
            </a:prstGeom>
          </p:spPr>
          <p:txBody>
            <a:bodyPr wrap="square">
              <a:spAutoFit/>
            </a:bodyPr>
            <a:lstStyle/>
            <a:p>
              <a:pPr algn="r"/>
              <a:r>
                <a:rPr lang="en-US" sz="4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Partners Enablement</a:t>
              </a:r>
            </a:p>
          </p:txBody>
        </p:sp>
      </p:grpSp>
      <p:pic>
        <p:nvPicPr>
          <p:cNvPr id="17" name="MS logo white - EM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9793382" y="479425"/>
            <a:ext cx="2187226" cy="468370"/>
          </a:xfrm>
          <a:prstGeom prst="rect">
            <a:avLst/>
          </a:prstGeom>
        </p:spPr>
      </p:pic>
    </p:spTree>
    <p:extLst>
      <p:ext uri="{BB962C8B-B14F-4D97-AF65-F5344CB8AC3E}">
        <p14:creationId xmlns:p14="http://schemas.microsoft.com/office/powerpoint/2010/main" val="93597619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4802" r="16411"/>
          <a:stretch/>
        </p:blipFill>
        <p:spPr>
          <a:solidFill>
            <a:schemeClr val="tx2">
              <a:lumMod val="20000"/>
              <a:lumOff val="80000"/>
            </a:schemeClr>
          </a:solidFill>
          <a:ln>
            <a:noFill/>
          </a:ln>
        </p:spPr>
      </p:pic>
      <p:sp>
        <p:nvSpPr>
          <p:cNvPr id="4" name="Rectangle 3"/>
          <p:cNvSpPr/>
          <p:nvPr/>
        </p:nvSpPr>
        <p:spPr>
          <a:xfrm>
            <a:off x="102655" y="363539"/>
            <a:ext cx="6764993" cy="707886"/>
          </a:xfrm>
          <a:prstGeom prst="rect">
            <a:avLst/>
          </a:prstGeom>
        </p:spPr>
        <p:txBody>
          <a:bodyPr wrap="none">
            <a:spAutoFit/>
          </a:bodyPr>
          <a:lstStyle/>
          <a:p>
            <a:r>
              <a:rPr lang="en-US" sz="4000" b="1" dirty="0">
                <a:solidFill>
                  <a:srgbClr val="0078D7"/>
                </a:solidFill>
                <a:latin typeface="Segoe UI" panose="020B0502040204020203" pitchFamily="34" charset="0"/>
                <a:cs typeface="Segoe UI" panose="020B0502040204020203" pitchFamily="34" charset="0"/>
              </a:rPr>
              <a:t>IDENTIFY </a:t>
            </a:r>
            <a:r>
              <a:rPr lang="en-US" sz="4000" dirty="0">
                <a:solidFill>
                  <a:srgbClr val="0078D7"/>
                </a:solidFill>
                <a:latin typeface="Segoe UI" panose="020B0502040204020203" pitchFamily="34" charset="0"/>
                <a:cs typeface="Segoe UI" panose="020B0502040204020203" pitchFamily="34" charset="0"/>
              </a:rPr>
              <a:t>M365 USE-CASES</a:t>
            </a:r>
          </a:p>
        </p:txBody>
      </p:sp>
      <p:sp>
        <p:nvSpPr>
          <p:cNvPr id="5" name="Rectangle 4"/>
          <p:cNvSpPr/>
          <p:nvPr/>
        </p:nvSpPr>
        <p:spPr>
          <a:xfrm>
            <a:off x="102655" y="1291861"/>
            <a:ext cx="5514373" cy="556351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solidFill>
                  <a:srgbClr val="525252"/>
                </a:solidFill>
                <a:latin typeface="Segoe UI" panose="020B0502040204020203" pitchFamily="34" charset="0"/>
                <a:cs typeface="Segoe UI" panose="020B0502040204020203" pitchFamily="34" charset="0"/>
              </a:rPr>
              <a:t>Using again Microsoft FastTrack Productivity Library, identify the top use-cases of Microsoft 365 relevant to your client.</a:t>
            </a:r>
          </a:p>
          <a:p>
            <a:pPr marL="342900" indent="-342900">
              <a:lnSpc>
                <a:spcPct val="150000"/>
              </a:lnSpc>
              <a:buFont typeface="Arial" panose="020B0604020202020204" pitchFamily="34" charset="0"/>
              <a:buChar char="•"/>
            </a:pPr>
            <a:endParaRPr lang="en-US" sz="2400" dirty="0">
              <a:solidFill>
                <a:srgbClr val="525252"/>
              </a:solidFill>
              <a:latin typeface="Segoe UI" panose="020B0502040204020203" pitchFamily="34" charset="0"/>
              <a:cs typeface="Segoe UI" panose="020B0502040204020203" pitchFamily="34" charset="0"/>
            </a:endParaRPr>
          </a:p>
          <a:p>
            <a:pPr marL="342900" indent="-342900">
              <a:lnSpc>
                <a:spcPct val="150000"/>
              </a:lnSpc>
              <a:buFont typeface="Arial" panose="020B0604020202020204" pitchFamily="34" charset="0"/>
              <a:buChar char="•"/>
            </a:pPr>
            <a:r>
              <a:rPr lang="en-US" sz="2400" dirty="0">
                <a:solidFill>
                  <a:srgbClr val="525252"/>
                </a:solidFill>
                <a:latin typeface="Segoe UI" panose="020B0502040204020203" pitchFamily="34" charset="0"/>
                <a:cs typeface="Segoe UI" panose="020B0502040204020203" pitchFamily="34" charset="0"/>
              </a:rPr>
              <a:t>A use-case is a business scenario that Microsoft 365 could improve. It is a day-to-day task, process or activity that would be enhanced using Microsoft 365. </a:t>
            </a:r>
          </a:p>
        </p:txBody>
      </p:sp>
    </p:spTree>
    <p:extLst>
      <p:ext uri="{BB962C8B-B14F-4D97-AF65-F5344CB8AC3E}">
        <p14:creationId xmlns:p14="http://schemas.microsoft.com/office/powerpoint/2010/main" val="321090359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16" r="18066"/>
          <a:stretch/>
        </p:blipFill>
        <p:spPr>
          <a:solidFill>
            <a:schemeClr val="tx2">
              <a:lumMod val="20000"/>
              <a:lumOff val="80000"/>
            </a:schemeClr>
          </a:solidFill>
          <a:ln>
            <a:noFill/>
          </a:ln>
        </p:spPr>
      </p:pic>
      <p:sp>
        <p:nvSpPr>
          <p:cNvPr id="4" name="Rectangle 3"/>
          <p:cNvSpPr/>
          <p:nvPr/>
        </p:nvSpPr>
        <p:spPr>
          <a:xfrm>
            <a:off x="105887" y="757808"/>
            <a:ext cx="6246787" cy="646331"/>
          </a:xfrm>
          <a:prstGeom prst="rect">
            <a:avLst/>
          </a:prstGeom>
        </p:spPr>
        <p:txBody>
          <a:bodyPr wrap="square">
            <a:spAutoFit/>
          </a:bodyPr>
          <a:lstStyle/>
          <a:p>
            <a:r>
              <a:rPr lang="en-US" sz="3600" b="1" dirty="0">
                <a:solidFill>
                  <a:srgbClr val="0078D7"/>
                </a:solidFill>
                <a:latin typeface="Segoe UI" panose="020B0502040204020203" pitchFamily="34" charset="0"/>
                <a:cs typeface="Segoe UI" panose="020B0502040204020203" pitchFamily="34" charset="0"/>
              </a:rPr>
              <a:t>DEMO </a:t>
            </a:r>
            <a:r>
              <a:rPr lang="en-US" sz="3600" dirty="0">
                <a:solidFill>
                  <a:srgbClr val="0078D7"/>
                </a:solidFill>
                <a:latin typeface="Segoe UI" panose="020B0502040204020203" pitchFamily="34" charset="0"/>
                <a:cs typeface="Segoe UI" panose="020B0502040204020203" pitchFamily="34" charset="0"/>
              </a:rPr>
              <a:t>THE USE-CASES</a:t>
            </a:r>
          </a:p>
        </p:txBody>
      </p:sp>
      <p:sp>
        <p:nvSpPr>
          <p:cNvPr id="5" name="Rectangle 4"/>
          <p:cNvSpPr/>
          <p:nvPr/>
        </p:nvSpPr>
        <p:spPr>
          <a:xfrm>
            <a:off x="967395" y="1930698"/>
            <a:ext cx="5325979" cy="830997"/>
          </a:xfrm>
          <a:prstGeom prst="rect">
            <a:avLst/>
          </a:prstGeom>
        </p:spPr>
        <p:txBody>
          <a:bodyPr wrap="square">
            <a:spAutoFit/>
          </a:bodyPr>
          <a:lstStyle/>
          <a:p>
            <a:r>
              <a:rPr lang="en-US" sz="2400" dirty="0">
                <a:solidFill>
                  <a:srgbClr val="525252"/>
                </a:solidFill>
                <a:latin typeface="Segoe UI" panose="020B0502040204020203" pitchFamily="34" charset="0"/>
                <a:cs typeface="Segoe UI" panose="020B0502040204020203" pitchFamily="34" charset="0"/>
              </a:rPr>
              <a:t>Prepare and rehearse for a solid demo of the use-cases identified</a:t>
            </a:r>
          </a:p>
        </p:txBody>
      </p:sp>
      <p:sp>
        <p:nvSpPr>
          <p:cNvPr id="12" name="Rectangle 11"/>
          <p:cNvSpPr/>
          <p:nvPr/>
        </p:nvSpPr>
        <p:spPr>
          <a:xfrm>
            <a:off x="899503" y="2891847"/>
            <a:ext cx="6096000" cy="1938992"/>
          </a:xfrm>
          <a:prstGeom prst="rect">
            <a:avLst/>
          </a:prstGeom>
        </p:spPr>
        <p:txBody>
          <a:bodyPr>
            <a:spAutoFit/>
          </a:bodyPr>
          <a:lstStyle/>
          <a:p>
            <a:r>
              <a:rPr lang="en-US" sz="2400" dirty="0">
                <a:solidFill>
                  <a:srgbClr val="525252"/>
                </a:solidFill>
                <a:latin typeface="Segoe UI" panose="020B0502040204020203" pitchFamily="34" charset="0"/>
                <a:cs typeface="Segoe UI" panose="020B0502040204020203" pitchFamily="34" charset="0"/>
              </a:rPr>
              <a:t>The audience for the demo should not be the IT department but people from the business side (Sales, Marketing, Operations, Engineering, Warehousing, customer facing staff…)</a:t>
            </a:r>
          </a:p>
        </p:txBody>
      </p:sp>
      <p:sp>
        <p:nvSpPr>
          <p:cNvPr id="13" name="Rectangle 12"/>
          <p:cNvSpPr/>
          <p:nvPr/>
        </p:nvSpPr>
        <p:spPr>
          <a:xfrm>
            <a:off x="967395" y="4992640"/>
            <a:ext cx="5807242" cy="2000548"/>
          </a:xfrm>
          <a:prstGeom prst="rect">
            <a:avLst/>
          </a:prstGeom>
        </p:spPr>
        <p:txBody>
          <a:bodyPr wrap="square">
            <a:spAutoFit/>
          </a:bodyPr>
          <a:lstStyle/>
          <a:p>
            <a:r>
              <a:rPr lang="en-US" sz="2400" dirty="0">
                <a:solidFill>
                  <a:srgbClr val="525252"/>
                </a:solidFill>
                <a:latin typeface="Segoe UI" panose="020B0502040204020203" pitchFamily="34" charset="0"/>
                <a:cs typeface="Segoe UI" panose="020B0502040204020203" pitchFamily="34" charset="0"/>
              </a:rPr>
              <a:t>Through your contacts in IT, request to have the demo with the right audience.</a:t>
            </a:r>
          </a:p>
          <a:p>
            <a:endParaRPr lang="en-US" sz="2400" dirty="0">
              <a:solidFill>
                <a:srgbClr val="525252"/>
              </a:solidFill>
              <a:latin typeface="Segoe UI" panose="020B0502040204020203" pitchFamily="34" charset="0"/>
              <a:cs typeface="Segoe UI" panose="020B0502040204020203" pitchFamily="34" charset="0"/>
            </a:endParaRPr>
          </a:p>
          <a:p>
            <a:r>
              <a:rPr lang="en-US" sz="2800" dirty="0">
                <a:solidFill>
                  <a:srgbClr val="525252"/>
                </a:solidFill>
                <a:latin typeface="Segoe UI" panose="020B0502040204020203" pitchFamily="34" charset="0"/>
                <a:cs typeface="Segoe UI" panose="020B0502040204020203" pitchFamily="34" charset="0"/>
              </a:rPr>
              <a:t>‘The session is not for the IT!’</a:t>
            </a:r>
          </a:p>
          <a:p>
            <a:endParaRPr lang="en-US" sz="2400" dirty="0">
              <a:solidFill>
                <a:srgbClr val="525252"/>
              </a:solidFill>
              <a:latin typeface="Segoe UI" panose="020B0502040204020203" pitchFamily="34" charset="0"/>
              <a:cs typeface="Segoe UI" panose="020B0502040204020203" pitchFamily="34" charset="0"/>
            </a:endParaRPr>
          </a:p>
        </p:txBody>
      </p:sp>
      <p:sp>
        <p:nvSpPr>
          <p:cNvPr id="18" name="Shape 7158"/>
          <p:cNvSpPr/>
          <p:nvPr/>
        </p:nvSpPr>
        <p:spPr>
          <a:xfrm>
            <a:off x="287084" y="5230019"/>
            <a:ext cx="547105" cy="547451"/>
          </a:xfrm>
          <a:custGeom>
            <a:avLst/>
            <a:gdLst/>
            <a:ahLst/>
            <a:cxnLst>
              <a:cxn ang="0">
                <a:pos x="wd2" y="hd2"/>
              </a:cxn>
              <a:cxn ang="5400000">
                <a:pos x="wd2" y="hd2"/>
              </a:cxn>
              <a:cxn ang="10800000">
                <a:pos x="wd2" y="hd2"/>
              </a:cxn>
              <a:cxn ang="16200000">
                <a:pos x="wd2" y="hd2"/>
              </a:cxn>
            </a:cxnLst>
            <a:rect l="0" t="0" r="r" b="b"/>
            <a:pathLst>
              <a:path w="21600" h="21600" extrusionOk="0">
                <a:moveTo>
                  <a:pt x="13446" y="0"/>
                </a:moveTo>
                <a:cubicBezTo>
                  <a:pt x="12912" y="0"/>
                  <a:pt x="12492" y="426"/>
                  <a:pt x="12492" y="965"/>
                </a:cubicBezTo>
                <a:cubicBezTo>
                  <a:pt x="12492" y="1501"/>
                  <a:pt x="12912" y="1952"/>
                  <a:pt x="13446" y="1952"/>
                </a:cubicBezTo>
                <a:lnTo>
                  <a:pt x="20581" y="1952"/>
                </a:lnTo>
                <a:cubicBezTo>
                  <a:pt x="21113" y="1952"/>
                  <a:pt x="21557" y="1504"/>
                  <a:pt x="21557" y="965"/>
                </a:cubicBezTo>
                <a:cubicBezTo>
                  <a:pt x="21557" y="429"/>
                  <a:pt x="21113" y="0"/>
                  <a:pt x="20581" y="0"/>
                </a:cubicBezTo>
                <a:lnTo>
                  <a:pt x="13446" y="0"/>
                </a:lnTo>
                <a:close/>
                <a:moveTo>
                  <a:pt x="13381" y="2807"/>
                </a:moveTo>
                <a:cubicBezTo>
                  <a:pt x="12963" y="2807"/>
                  <a:pt x="12626" y="3071"/>
                  <a:pt x="12492" y="3443"/>
                </a:cubicBezTo>
                <a:cubicBezTo>
                  <a:pt x="13558" y="3672"/>
                  <a:pt x="14542" y="4133"/>
                  <a:pt x="15398" y="4759"/>
                </a:cubicBezTo>
                <a:lnTo>
                  <a:pt x="20516" y="4759"/>
                </a:lnTo>
                <a:cubicBezTo>
                  <a:pt x="21048" y="4759"/>
                  <a:pt x="21492" y="4308"/>
                  <a:pt x="21492" y="3772"/>
                </a:cubicBezTo>
                <a:cubicBezTo>
                  <a:pt x="21492" y="3234"/>
                  <a:pt x="21048" y="2807"/>
                  <a:pt x="20516" y="2807"/>
                </a:cubicBezTo>
                <a:lnTo>
                  <a:pt x="13381" y="2807"/>
                </a:lnTo>
                <a:close/>
                <a:moveTo>
                  <a:pt x="10908" y="4210"/>
                </a:moveTo>
                <a:cubicBezTo>
                  <a:pt x="7191" y="4210"/>
                  <a:pt x="4164" y="7271"/>
                  <a:pt x="4164" y="11030"/>
                </a:cubicBezTo>
                <a:cubicBezTo>
                  <a:pt x="4164" y="14790"/>
                  <a:pt x="7191" y="17850"/>
                  <a:pt x="10908" y="17850"/>
                </a:cubicBezTo>
                <a:cubicBezTo>
                  <a:pt x="14626" y="17850"/>
                  <a:pt x="17653" y="14790"/>
                  <a:pt x="17653" y="11030"/>
                </a:cubicBezTo>
                <a:cubicBezTo>
                  <a:pt x="17653" y="7271"/>
                  <a:pt x="14626" y="4210"/>
                  <a:pt x="10908" y="4210"/>
                </a:cubicBezTo>
                <a:close/>
                <a:moveTo>
                  <a:pt x="954" y="4912"/>
                </a:moveTo>
                <a:cubicBezTo>
                  <a:pt x="422" y="4912"/>
                  <a:pt x="0" y="5338"/>
                  <a:pt x="0" y="5877"/>
                </a:cubicBezTo>
                <a:cubicBezTo>
                  <a:pt x="0" y="6413"/>
                  <a:pt x="422" y="6864"/>
                  <a:pt x="954" y="6864"/>
                </a:cubicBezTo>
                <a:lnTo>
                  <a:pt x="4012" y="6864"/>
                </a:lnTo>
                <a:cubicBezTo>
                  <a:pt x="4452" y="6127"/>
                  <a:pt x="4988" y="5467"/>
                  <a:pt x="5639" y="4912"/>
                </a:cubicBezTo>
                <a:lnTo>
                  <a:pt x="954" y="4912"/>
                </a:lnTo>
                <a:close/>
                <a:moveTo>
                  <a:pt x="15961" y="4912"/>
                </a:moveTo>
                <a:cubicBezTo>
                  <a:pt x="16582" y="5469"/>
                  <a:pt x="17109" y="6131"/>
                  <a:pt x="17523" y="6864"/>
                </a:cubicBezTo>
                <a:lnTo>
                  <a:pt x="20472" y="6864"/>
                </a:lnTo>
                <a:cubicBezTo>
                  <a:pt x="21005" y="6864"/>
                  <a:pt x="21427" y="6416"/>
                  <a:pt x="21426" y="5877"/>
                </a:cubicBezTo>
                <a:cubicBezTo>
                  <a:pt x="21426" y="5340"/>
                  <a:pt x="21005" y="4912"/>
                  <a:pt x="20472" y="4912"/>
                </a:cubicBezTo>
                <a:lnTo>
                  <a:pt x="15961" y="4912"/>
                </a:lnTo>
                <a:close/>
                <a:moveTo>
                  <a:pt x="10908" y="6162"/>
                </a:moveTo>
                <a:cubicBezTo>
                  <a:pt x="13564" y="6162"/>
                  <a:pt x="15723" y="8346"/>
                  <a:pt x="15723" y="11030"/>
                </a:cubicBezTo>
                <a:cubicBezTo>
                  <a:pt x="15723" y="13712"/>
                  <a:pt x="13564" y="15898"/>
                  <a:pt x="10908" y="15898"/>
                </a:cubicBezTo>
                <a:cubicBezTo>
                  <a:pt x="8254" y="15898"/>
                  <a:pt x="6094" y="13712"/>
                  <a:pt x="6094" y="11030"/>
                </a:cubicBezTo>
                <a:cubicBezTo>
                  <a:pt x="6094" y="8346"/>
                  <a:pt x="8254" y="6162"/>
                  <a:pt x="10908" y="6162"/>
                </a:cubicBezTo>
                <a:close/>
                <a:moveTo>
                  <a:pt x="954" y="7017"/>
                </a:moveTo>
                <a:cubicBezTo>
                  <a:pt x="422" y="7017"/>
                  <a:pt x="0" y="7446"/>
                  <a:pt x="0" y="7982"/>
                </a:cubicBezTo>
                <a:cubicBezTo>
                  <a:pt x="0" y="8521"/>
                  <a:pt x="422" y="8969"/>
                  <a:pt x="954" y="8969"/>
                </a:cubicBezTo>
                <a:lnTo>
                  <a:pt x="3036" y="8969"/>
                </a:lnTo>
                <a:cubicBezTo>
                  <a:pt x="3176" y="8283"/>
                  <a:pt x="3424" y="7624"/>
                  <a:pt x="3730" y="7017"/>
                </a:cubicBezTo>
                <a:lnTo>
                  <a:pt x="954" y="7017"/>
                </a:lnTo>
                <a:close/>
                <a:moveTo>
                  <a:pt x="10800" y="7017"/>
                </a:moveTo>
                <a:cubicBezTo>
                  <a:pt x="10654" y="7017"/>
                  <a:pt x="10540" y="7176"/>
                  <a:pt x="10540" y="7324"/>
                </a:cubicBezTo>
                <a:lnTo>
                  <a:pt x="10540" y="7785"/>
                </a:lnTo>
                <a:cubicBezTo>
                  <a:pt x="9447" y="7819"/>
                  <a:pt x="8458" y="8445"/>
                  <a:pt x="8458" y="9649"/>
                </a:cubicBezTo>
                <a:cubicBezTo>
                  <a:pt x="8458" y="10631"/>
                  <a:pt x="9241" y="11211"/>
                  <a:pt x="10540" y="11447"/>
                </a:cubicBezTo>
                <a:lnTo>
                  <a:pt x="10540" y="13289"/>
                </a:lnTo>
                <a:cubicBezTo>
                  <a:pt x="9083" y="13224"/>
                  <a:pt x="9851" y="12017"/>
                  <a:pt x="8870" y="12017"/>
                </a:cubicBezTo>
                <a:cubicBezTo>
                  <a:pt x="8538" y="12017"/>
                  <a:pt x="8328" y="12212"/>
                  <a:pt x="8328" y="12565"/>
                </a:cubicBezTo>
                <a:cubicBezTo>
                  <a:pt x="8328" y="13264"/>
                  <a:pt x="9060" y="14176"/>
                  <a:pt x="10540" y="14210"/>
                </a:cubicBezTo>
                <a:lnTo>
                  <a:pt x="10540" y="14758"/>
                </a:lnTo>
                <a:cubicBezTo>
                  <a:pt x="10540" y="14910"/>
                  <a:pt x="10654" y="15043"/>
                  <a:pt x="10800" y="15043"/>
                </a:cubicBezTo>
                <a:cubicBezTo>
                  <a:pt x="10950" y="15043"/>
                  <a:pt x="11060" y="14910"/>
                  <a:pt x="11060" y="14758"/>
                </a:cubicBezTo>
                <a:lnTo>
                  <a:pt x="11060" y="14210"/>
                </a:lnTo>
                <a:cubicBezTo>
                  <a:pt x="12366" y="14133"/>
                  <a:pt x="13251" y="13510"/>
                  <a:pt x="13251" y="12324"/>
                </a:cubicBezTo>
                <a:cubicBezTo>
                  <a:pt x="13251" y="10961"/>
                  <a:pt x="12220" y="10620"/>
                  <a:pt x="11060" y="10372"/>
                </a:cubicBezTo>
                <a:lnTo>
                  <a:pt x="11060" y="8684"/>
                </a:lnTo>
                <a:cubicBezTo>
                  <a:pt x="12033" y="8703"/>
                  <a:pt x="12030" y="9671"/>
                  <a:pt x="12600" y="9671"/>
                </a:cubicBezTo>
                <a:cubicBezTo>
                  <a:pt x="12898" y="9671"/>
                  <a:pt x="13142" y="9447"/>
                  <a:pt x="13142" y="9101"/>
                </a:cubicBezTo>
                <a:cubicBezTo>
                  <a:pt x="13142" y="8233"/>
                  <a:pt x="11743" y="7803"/>
                  <a:pt x="11060" y="7785"/>
                </a:cubicBezTo>
                <a:lnTo>
                  <a:pt x="11060" y="7324"/>
                </a:lnTo>
                <a:cubicBezTo>
                  <a:pt x="11060" y="7176"/>
                  <a:pt x="10950" y="7017"/>
                  <a:pt x="10800" y="7017"/>
                </a:cubicBezTo>
                <a:close/>
                <a:moveTo>
                  <a:pt x="17349" y="7719"/>
                </a:moveTo>
                <a:cubicBezTo>
                  <a:pt x="17639" y="8329"/>
                  <a:pt x="17856" y="8983"/>
                  <a:pt x="17978" y="9671"/>
                </a:cubicBezTo>
                <a:lnTo>
                  <a:pt x="20039" y="9671"/>
                </a:lnTo>
                <a:cubicBezTo>
                  <a:pt x="20571" y="9671"/>
                  <a:pt x="20993" y="9224"/>
                  <a:pt x="20993" y="8684"/>
                </a:cubicBezTo>
                <a:cubicBezTo>
                  <a:pt x="20993" y="8146"/>
                  <a:pt x="20571" y="7719"/>
                  <a:pt x="20039" y="7719"/>
                </a:cubicBezTo>
                <a:lnTo>
                  <a:pt x="17349" y="7719"/>
                </a:lnTo>
                <a:close/>
                <a:moveTo>
                  <a:pt x="10540" y="8684"/>
                </a:moveTo>
                <a:cubicBezTo>
                  <a:pt x="10540" y="8684"/>
                  <a:pt x="10540" y="10285"/>
                  <a:pt x="10540" y="10285"/>
                </a:cubicBezTo>
                <a:cubicBezTo>
                  <a:pt x="9883" y="10152"/>
                  <a:pt x="9564" y="9893"/>
                  <a:pt x="9564" y="9451"/>
                </a:cubicBezTo>
                <a:cubicBezTo>
                  <a:pt x="9564" y="9070"/>
                  <a:pt x="9943" y="8703"/>
                  <a:pt x="10540" y="8684"/>
                </a:cubicBezTo>
                <a:close/>
                <a:moveTo>
                  <a:pt x="954" y="9824"/>
                </a:moveTo>
                <a:cubicBezTo>
                  <a:pt x="422" y="9824"/>
                  <a:pt x="0" y="10252"/>
                  <a:pt x="0" y="10789"/>
                </a:cubicBezTo>
                <a:cubicBezTo>
                  <a:pt x="0" y="11328"/>
                  <a:pt x="422" y="11776"/>
                  <a:pt x="954" y="11776"/>
                </a:cubicBezTo>
                <a:lnTo>
                  <a:pt x="2949" y="11776"/>
                </a:lnTo>
                <a:cubicBezTo>
                  <a:pt x="2916" y="11483"/>
                  <a:pt x="2884" y="11178"/>
                  <a:pt x="2884" y="10877"/>
                </a:cubicBezTo>
                <a:cubicBezTo>
                  <a:pt x="2884" y="10518"/>
                  <a:pt x="2924" y="10168"/>
                  <a:pt x="2971" y="9824"/>
                </a:cubicBezTo>
                <a:lnTo>
                  <a:pt x="954" y="9824"/>
                </a:lnTo>
                <a:close/>
                <a:moveTo>
                  <a:pt x="18065" y="9824"/>
                </a:moveTo>
                <a:cubicBezTo>
                  <a:pt x="18098" y="10118"/>
                  <a:pt x="18130" y="10420"/>
                  <a:pt x="18130" y="10723"/>
                </a:cubicBezTo>
                <a:cubicBezTo>
                  <a:pt x="18130" y="11083"/>
                  <a:pt x="18091" y="11430"/>
                  <a:pt x="18043" y="11776"/>
                </a:cubicBezTo>
                <a:lnTo>
                  <a:pt x="20039" y="11776"/>
                </a:lnTo>
                <a:cubicBezTo>
                  <a:pt x="20571" y="11776"/>
                  <a:pt x="21014" y="11331"/>
                  <a:pt x="21014" y="10789"/>
                </a:cubicBezTo>
                <a:cubicBezTo>
                  <a:pt x="21014" y="10253"/>
                  <a:pt x="20571" y="9824"/>
                  <a:pt x="20039" y="9824"/>
                </a:cubicBezTo>
                <a:lnTo>
                  <a:pt x="18065" y="9824"/>
                </a:lnTo>
                <a:close/>
                <a:moveTo>
                  <a:pt x="11060" y="11535"/>
                </a:moveTo>
                <a:cubicBezTo>
                  <a:pt x="11535" y="11642"/>
                  <a:pt x="12145" y="11829"/>
                  <a:pt x="12145" y="12434"/>
                </a:cubicBezTo>
                <a:cubicBezTo>
                  <a:pt x="12145" y="13019"/>
                  <a:pt x="11587" y="13251"/>
                  <a:pt x="11060" y="13289"/>
                </a:cubicBezTo>
                <a:lnTo>
                  <a:pt x="11060" y="11535"/>
                </a:lnTo>
                <a:close/>
                <a:moveTo>
                  <a:pt x="954" y="11929"/>
                </a:moveTo>
                <a:cubicBezTo>
                  <a:pt x="422" y="11929"/>
                  <a:pt x="0" y="12360"/>
                  <a:pt x="0" y="12894"/>
                </a:cubicBezTo>
                <a:cubicBezTo>
                  <a:pt x="0" y="13434"/>
                  <a:pt x="422" y="13881"/>
                  <a:pt x="954" y="13881"/>
                </a:cubicBezTo>
                <a:lnTo>
                  <a:pt x="3643" y="13881"/>
                </a:lnTo>
                <a:cubicBezTo>
                  <a:pt x="3354" y="13268"/>
                  <a:pt x="3138" y="12614"/>
                  <a:pt x="3014" y="11929"/>
                </a:cubicBezTo>
                <a:lnTo>
                  <a:pt x="954" y="11929"/>
                </a:lnTo>
                <a:close/>
                <a:moveTo>
                  <a:pt x="18022" y="12631"/>
                </a:moveTo>
                <a:cubicBezTo>
                  <a:pt x="17882" y="13318"/>
                  <a:pt x="17656" y="13972"/>
                  <a:pt x="17349" y="14583"/>
                </a:cubicBezTo>
                <a:lnTo>
                  <a:pt x="20104" y="14583"/>
                </a:lnTo>
                <a:cubicBezTo>
                  <a:pt x="20636" y="14583"/>
                  <a:pt x="21079" y="14135"/>
                  <a:pt x="21080" y="13596"/>
                </a:cubicBezTo>
                <a:cubicBezTo>
                  <a:pt x="21080" y="13060"/>
                  <a:pt x="20636" y="12631"/>
                  <a:pt x="20104" y="12631"/>
                </a:cubicBezTo>
                <a:lnTo>
                  <a:pt x="18022" y="12631"/>
                </a:lnTo>
                <a:close/>
                <a:moveTo>
                  <a:pt x="954" y="14736"/>
                </a:moveTo>
                <a:cubicBezTo>
                  <a:pt x="422" y="14736"/>
                  <a:pt x="0" y="15162"/>
                  <a:pt x="0" y="15701"/>
                </a:cubicBezTo>
                <a:cubicBezTo>
                  <a:pt x="0" y="16236"/>
                  <a:pt x="422" y="16688"/>
                  <a:pt x="954" y="16688"/>
                </a:cubicBezTo>
                <a:lnTo>
                  <a:pt x="5465" y="16688"/>
                </a:lnTo>
                <a:cubicBezTo>
                  <a:pt x="4846" y="16127"/>
                  <a:pt x="4320" y="15469"/>
                  <a:pt x="3904" y="14736"/>
                </a:cubicBezTo>
                <a:lnTo>
                  <a:pt x="954" y="14736"/>
                </a:lnTo>
                <a:close/>
                <a:moveTo>
                  <a:pt x="17610" y="14736"/>
                </a:moveTo>
                <a:cubicBezTo>
                  <a:pt x="17167" y="15473"/>
                  <a:pt x="16611" y="16137"/>
                  <a:pt x="15961" y="16688"/>
                </a:cubicBezTo>
                <a:lnTo>
                  <a:pt x="20646" y="16688"/>
                </a:lnTo>
                <a:cubicBezTo>
                  <a:pt x="21178" y="16688"/>
                  <a:pt x="21600" y="16240"/>
                  <a:pt x="21600" y="15701"/>
                </a:cubicBezTo>
                <a:cubicBezTo>
                  <a:pt x="21600" y="15163"/>
                  <a:pt x="21178" y="14736"/>
                  <a:pt x="20646" y="14736"/>
                </a:cubicBezTo>
                <a:lnTo>
                  <a:pt x="17610" y="14736"/>
                </a:lnTo>
                <a:close/>
                <a:moveTo>
                  <a:pt x="954" y="16841"/>
                </a:moveTo>
                <a:cubicBezTo>
                  <a:pt x="422" y="16841"/>
                  <a:pt x="0" y="17268"/>
                  <a:pt x="0" y="17806"/>
                </a:cubicBezTo>
                <a:cubicBezTo>
                  <a:pt x="0" y="18345"/>
                  <a:pt x="422" y="18793"/>
                  <a:pt x="954" y="18793"/>
                </a:cubicBezTo>
                <a:lnTo>
                  <a:pt x="8089" y="18793"/>
                </a:lnTo>
                <a:cubicBezTo>
                  <a:pt x="8504" y="18793"/>
                  <a:pt x="8864" y="18529"/>
                  <a:pt x="9000" y="18157"/>
                </a:cubicBezTo>
                <a:cubicBezTo>
                  <a:pt x="7933" y="17928"/>
                  <a:pt x="6948" y="17463"/>
                  <a:pt x="6094" y="16841"/>
                </a:cubicBezTo>
                <a:lnTo>
                  <a:pt x="954" y="16841"/>
                </a:lnTo>
                <a:close/>
                <a:moveTo>
                  <a:pt x="954" y="19648"/>
                </a:moveTo>
                <a:cubicBezTo>
                  <a:pt x="422" y="19648"/>
                  <a:pt x="0" y="20075"/>
                  <a:pt x="0" y="20613"/>
                </a:cubicBezTo>
                <a:cubicBezTo>
                  <a:pt x="0" y="21153"/>
                  <a:pt x="422" y="21600"/>
                  <a:pt x="954" y="21600"/>
                </a:cubicBezTo>
                <a:lnTo>
                  <a:pt x="8089" y="21600"/>
                </a:lnTo>
                <a:cubicBezTo>
                  <a:pt x="8620" y="21600"/>
                  <a:pt x="9043" y="21153"/>
                  <a:pt x="9043" y="20613"/>
                </a:cubicBezTo>
                <a:cubicBezTo>
                  <a:pt x="9043" y="20075"/>
                  <a:pt x="8620" y="19648"/>
                  <a:pt x="8089" y="19648"/>
                </a:cubicBezTo>
                <a:lnTo>
                  <a:pt x="954" y="19648"/>
                </a:lnTo>
                <a:close/>
              </a:path>
            </a:pathLst>
          </a:custGeom>
          <a:solidFill>
            <a:srgbClr val="0078D7"/>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Freeform 111"/>
          <p:cNvSpPr>
            <a:spLocks noChangeArrowheads="1"/>
          </p:cNvSpPr>
          <p:nvPr/>
        </p:nvSpPr>
        <p:spPr bwMode="auto">
          <a:xfrm>
            <a:off x="422493" y="2087982"/>
            <a:ext cx="411696" cy="411694"/>
          </a:xfrm>
          <a:custGeom>
            <a:avLst/>
            <a:gdLst>
              <a:gd name="T0" fmla="*/ 76484966 w 602"/>
              <a:gd name="T1" fmla="*/ 65520668 h 602"/>
              <a:gd name="T2" fmla="*/ 76484966 w 602"/>
              <a:gd name="T3" fmla="*/ 65520668 h 602"/>
              <a:gd name="T4" fmla="*/ 78442719 w 602"/>
              <a:gd name="T5" fmla="*/ 71002280 h 602"/>
              <a:gd name="T6" fmla="*/ 71002968 w 602"/>
              <a:gd name="T7" fmla="*/ 78441997 h 602"/>
              <a:gd name="T8" fmla="*/ 66434636 w 602"/>
              <a:gd name="T9" fmla="*/ 76614673 h 602"/>
              <a:gd name="T10" fmla="*/ 66434636 w 602"/>
              <a:gd name="T11" fmla="*/ 76614673 h 602"/>
              <a:gd name="T12" fmla="*/ 44246163 w 602"/>
              <a:gd name="T13" fmla="*/ 54426302 h 602"/>
              <a:gd name="T14" fmla="*/ 29497442 w 602"/>
              <a:gd name="T15" fmla="*/ 59125033 h 602"/>
              <a:gd name="T16" fmla="*/ 0 w 602"/>
              <a:gd name="T17" fmla="*/ 29497307 h 602"/>
              <a:gd name="T18" fmla="*/ 29497442 w 602"/>
              <a:gd name="T19" fmla="*/ 0 h 602"/>
              <a:gd name="T20" fmla="*/ 58995246 w 602"/>
              <a:gd name="T21" fmla="*/ 29497307 h 602"/>
              <a:gd name="T22" fmla="*/ 55340580 w 602"/>
              <a:gd name="T23" fmla="*/ 44376380 h 602"/>
              <a:gd name="T24" fmla="*/ 76484966 w 602"/>
              <a:gd name="T25" fmla="*/ 65520668 h 602"/>
              <a:gd name="T26" fmla="*/ 29497442 w 602"/>
              <a:gd name="T27" fmla="*/ 7439717 h 602"/>
              <a:gd name="T28" fmla="*/ 29497442 w 602"/>
              <a:gd name="T29" fmla="*/ 7439717 h 602"/>
              <a:gd name="T30" fmla="*/ 7308970 w 602"/>
              <a:gd name="T31" fmla="*/ 29497307 h 602"/>
              <a:gd name="T32" fmla="*/ 29497442 w 602"/>
              <a:gd name="T33" fmla="*/ 51685677 h 602"/>
              <a:gd name="T34" fmla="*/ 51685915 w 602"/>
              <a:gd name="T35" fmla="*/ 29497307 h 602"/>
              <a:gd name="T36" fmla="*/ 29497442 w 602"/>
              <a:gd name="T37" fmla="*/ 7439717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0078D7"/>
          </a:solidFill>
          <a:ln>
            <a:noFill/>
          </a:ln>
        </p:spPr>
        <p:txBody>
          <a:bodyPr wrap="none" anchor="ctr"/>
          <a:lstStyle/>
          <a:p>
            <a:endParaRPr lang="en-US"/>
          </a:p>
        </p:txBody>
      </p:sp>
      <p:sp>
        <p:nvSpPr>
          <p:cNvPr id="20" name="Freeform 102"/>
          <p:cNvSpPr>
            <a:spLocks noChangeArrowheads="1"/>
          </p:cNvSpPr>
          <p:nvPr/>
        </p:nvSpPr>
        <p:spPr bwMode="auto">
          <a:xfrm>
            <a:off x="322255" y="3436362"/>
            <a:ext cx="511934" cy="460741"/>
          </a:xfrm>
          <a:custGeom>
            <a:avLst/>
            <a:gdLst>
              <a:gd name="T0" fmla="*/ 35703 w 498"/>
              <a:gd name="T1" fmla="*/ 67874 h 445"/>
              <a:gd name="T2" fmla="*/ 35703 w 498"/>
              <a:gd name="T3" fmla="*/ 67874 h 445"/>
              <a:gd name="T4" fmla="*/ 63372 w 498"/>
              <a:gd name="T5" fmla="*/ 75965 h 445"/>
              <a:gd name="T6" fmla="*/ 67389 w 498"/>
              <a:gd name="T7" fmla="*/ 75965 h 445"/>
              <a:gd name="T8" fmla="*/ 87026 w 498"/>
              <a:gd name="T9" fmla="*/ 60232 h 445"/>
              <a:gd name="T10" fmla="*/ 87026 w 498"/>
              <a:gd name="T11" fmla="*/ 56187 h 445"/>
              <a:gd name="T12" fmla="*/ 79439 w 498"/>
              <a:gd name="T13" fmla="*/ 48096 h 445"/>
              <a:gd name="T14" fmla="*/ 122728 w 498"/>
              <a:gd name="T15" fmla="*/ 4495 h 445"/>
              <a:gd name="T16" fmla="*/ 87026 w 498"/>
              <a:gd name="T17" fmla="*/ 0 h 445"/>
              <a:gd name="T18" fmla="*/ 47753 w 498"/>
              <a:gd name="T19" fmla="*/ 24273 h 445"/>
              <a:gd name="T20" fmla="*/ 32133 w 498"/>
              <a:gd name="T21" fmla="*/ 36409 h 445"/>
              <a:gd name="T22" fmla="*/ 23653 w 498"/>
              <a:gd name="T23" fmla="*/ 52141 h 445"/>
              <a:gd name="T24" fmla="*/ 8033 w 498"/>
              <a:gd name="T25" fmla="*/ 56187 h 445"/>
              <a:gd name="T26" fmla="*/ 0 w 498"/>
              <a:gd name="T27" fmla="*/ 64278 h 445"/>
              <a:gd name="T28" fmla="*/ 0 w 498"/>
              <a:gd name="T29" fmla="*/ 67874 h 445"/>
              <a:gd name="T30" fmla="*/ 16066 w 498"/>
              <a:gd name="T31" fmla="*/ 84055 h 445"/>
              <a:gd name="T32" fmla="*/ 23653 w 498"/>
              <a:gd name="T33" fmla="*/ 88101 h 445"/>
              <a:gd name="T34" fmla="*/ 32133 w 498"/>
              <a:gd name="T35" fmla="*/ 80010 h 445"/>
              <a:gd name="T36" fmla="*/ 35703 w 498"/>
              <a:gd name="T37" fmla="*/ 67874 h 445"/>
              <a:gd name="T38" fmla="*/ 99075 w 498"/>
              <a:gd name="T39" fmla="*/ 71919 h 445"/>
              <a:gd name="T40" fmla="*/ 99075 w 498"/>
              <a:gd name="T41" fmla="*/ 71919 h 445"/>
              <a:gd name="T42" fmla="*/ 95059 w 498"/>
              <a:gd name="T43" fmla="*/ 71919 h 445"/>
              <a:gd name="T44" fmla="*/ 79439 w 498"/>
              <a:gd name="T45" fmla="*/ 84055 h 445"/>
              <a:gd name="T46" fmla="*/ 75422 w 498"/>
              <a:gd name="T47" fmla="*/ 91697 h 445"/>
              <a:gd name="T48" fmla="*/ 170035 w 498"/>
              <a:gd name="T49" fmla="*/ 195530 h 445"/>
              <a:gd name="T50" fmla="*/ 178068 w 498"/>
              <a:gd name="T51" fmla="*/ 195530 h 445"/>
              <a:gd name="T52" fmla="*/ 190117 w 498"/>
              <a:gd name="T53" fmla="*/ 187439 h 445"/>
              <a:gd name="T54" fmla="*/ 190117 w 498"/>
              <a:gd name="T55" fmla="*/ 179798 h 445"/>
              <a:gd name="T56" fmla="*/ 99075 w 498"/>
              <a:gd name="T57" fmla="*/ 71919 h 445"/>
              <a:gd name="T58" fmla="*/ 221804 w 498"/>
              <a:gd name="T59" fmla="*/ 28318 h 445"/>
              <a:gd name="T60" fmla="*/ 221804 w 498"/>
              <a:gd name="T61" fmla="*/ 28318 h 445"/>
              <a:gd name="T62" fmla="*/ 213771 w 498"/>
              <a:gd name="T63" fmla="*/ 24273 h 445"/>
              <a:gd name="T64" fmla="*/ 205737 w 498"/>
              <a:gd name="T65" fmla="*/ 40005 h 445"/>
              <a:gd name="T66" fmla="*/ 182084 w 498"/>
              <a:gd name="T67" fmla="*/ 48096 h 445"/>
              <a:gd name="T68" fmla="*/ 178068 w 498"/>
              <a:gd name="T69" fmla="*/ 28318 h 445"/>
              <a:gd name="T70" fmla="*/ 186101 w 498"/>
              <a:gd name="T71" fmla="*/ 8540 h 445"/>
              <a:gd name="T72" fmla="*/ 182084 w 498"/>
              <a:gd name="T73" fmla="*/ 4495 h 445"/>
              <a:gd name="T74" fmla="*/ 150398 w 498"/>
              <a:gd name="T75" fmla="*/ 32364 h 445"/>
              <a:gd name="T76" fmla="*/ 142365 w 498"/>
              <a:gd name="T77" fmla="*/ 67874 h 445"/>
              <a:gd name="T78" fmla="*/ 126745 w 498"/>
              <a:gd name="T79" fmla="*/ 84055 h 445"/>
              <a:gd name="T80" fmla="*/ 142365 w 498"/>
              <a:gd name="T81" fmla="*/ 103833 h 445"/>
              <a:gd name="T82" fmla="*/ 162448 w 498"/>
              <a:gd name="T83" fmla="*/ 84055 h 445"/>
              <a:gd name="T84" fmla="*/ 182084 w 498"/>
              <a:gd name="T85" fmla="*/ 80010 h 445"/>
              <a:gd name="T86" fmla="*/ 217787 w 498"/>
              <a:gd name="T87" fmla="*/ 64278 h 445"/>
              <a:gd name="T88" fmla="*/ 221804 w 498"/>
              <a:gd name="T89" fmla="*/ 28318 h 445"/>
              <a:gd name="T90" fmla="*/ 32133 w 498"/>
              <a:gd name="T91" fmla="*/ 179798 h 445"/>
              <a:gd name="T92" fmla="*/ 32133 w 498"/>
              <a:gd name="T93" fmla="*/ 179798 h 445"/>
              <a:gd name="T94" fmla="*/ 32133 w 498"/>
              <a:gd name="T95" fmla="*/ 187439 h 445"/>
              <a:gd name="T96" fmla="*/ 39719 w 498"/>
              <a:gd name="T97" fmla="*/ 199576 h 445"/>
              <a:gd name="T98" fmla="*/ 47753 w 498"/>
              <a:gd name="T99" fmla="*/ 195530 h 445"/>
              <a:gd name="T100" fmla="*/ 103092 w 498"/>
              <a:gd name="T101" fmla="*/ 143838 h 445"/>
              <a:gd name="T102" fmla="*/ 87026 w 498"/>
              <a:gd name="T103" fmla="*/ 123611 h 445"/>
              <a:gd name="T104" fmla="*/ 32133 w 498"/>
              <a:gd name="T105" fmla="*/ 179798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0078D7"/>
          </a:solidFill>
          <a:ln>
            <a:noFill/>
          </a:ln>
          <a:effectLst/>
        </p:spPr>
        <p:txBody>
          <a:bodyPr wrap="none" lIns="34290" tIns="17145" rIns="34290" bIns="17145" anchor="ctr"/>
          <a:lstStyle/>
          <a:p>
            <a:endParaRPr lang="en-US"/>
          </a:p>
        </p:txBody>
      </p:sp>
    </p:spTree>
    <p:extLst>
      <p:ext uri="{BB962C8B-B14F-4D97-AF65-F5344CB8AC3E}">
        <p14:creationId xmlns:p14="http://schemas.microsoft.com/office/powerpoint/2010/main" val="115482338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7419" y="544677"/>
            <a:ext cx="6059113" cy="1323439"/>
          </a:xfrm>
          <a:prstGeom prst="rect">
            <a:avLst/>
          </a:prstGeom>
        </p:spPr>
        <p:txBody>
          <a:bodyPr wrap="square">
            <a:spAutoFit/>
          </a:bodyPr>
          <a:lstStyle/>
          <a:p>
            <a:r>
              <a:rPr lang="en-US" sz="4000" b="1" dirty="0">
                <a:solidFill>
                  <a:srgbClr val="0078D7"/>
                </a:solidFill>
                <a:latin typeface="Segoe UI" panose="020B0502040204020203" pitchFamily="34" charset="0"/>
                <a:cs typeface="Segoe UI" panose="020B0502040204020203" pitchFamily="34" charset="0"/>
              </a:rPr>
              <a:t>GET </a:t>
            </a:r>
            <a:r>
              <a:rPr lang="en-US" sz="4000" dirty="0">
                <a:solidFill>
                  <a:srgbClr val="0078D7"/>
                </a:solidFill>
                <a:latin typeface="Segoe UI" panose="020B0502040204020203" pitchFamily="34" charset="0"/>
                <a:cs typeface="Segoe UI" panose="020B0502040204020203" pitchFamily="34" charset="0"/>
              </a:rPr>
              <a:t>THE CUSTOMER CONVINCED OF M365</a:t>
            </a:r>
          </a:p>
        </p:txBody>
      </p:sp>
      <p:sp>
        <p:nvSpPr>
          <p:cNvPr id="5" name="Content Placeholder 2">
            <a:extLst>
              <a:ext uri="{FF2B5EF4-FFF2-40B4-BE49-F238E27FC236}">
                <a16:creationId xmlns:a16="http://schemas.microsoft.com/office/drawing/2014/main" id="{E9340EA5-0296-4828-86A2-0297980F1782}"/>
              </a:ext>
            </a:extLst>
          </p:cNvPr>
          <p:cNvSpPr txBox="1">
            <a:spLocks/>
          </p:cNvSpPr>
          <p:nvPr/>
        </p:nvSpPr>
        <p:spPr>
          <a:xfrm>
            <a:off x="737419" y="1992493"/>
            <a:ext cx="6843252" cy="46777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525252"/>
                </a:solidFill>
                <a:latin typeface="Segoe UI" panose="020B0502040204020203" pitchFamily="34" charset="0"/>
                <a:cs typeface="Segoe UI" panose="020B0502040204020203" pitchFamily="34" charset="0"/>
              </a:rPr>
              <a:t>Make sure to identify the decision makers (more than one)</a:t>
            </a:r>
          </a:p>
          <a:p>
            <a:r>
              <a:rPr lang="en-US" sz="2000" dirty="0">
                <a:solidFill>
                  <a:srgbClr val="525252"/>
                </a:solidFill>
                <a:latin typeface="Segoe UI" panose="020B0502040204020203" pitchFamily="34" charset="0"/>
                <a:cs typeface="Segoe UI" panose="020B0502040204020203" pitchFamily="34" charset="0"/>
              </a:rPr>
              <a:t>Make sure they understand and value what M365 would bring to their organization</a:t>
            </a:r>
          </a:p>
          <a:p>
            <a:r>
              <a:rPr lang="en-US" sz="2000" dirty="0">
                <a:solidFill>
                  <a:srgbClr val="525252"/>
                </a:solidFill>
                <a:latin typeface="Segoe UI" panose="020B0502040204020203" pitchFamily="34" charset="0"/>
                <a:cs typeface="Segoe UI" panose="020B0502040204020203" pitchFamily="34" charset="0"/>
              </a:rPr>
              <a:t>Get their approval to proceed with the financial evaluation</a:t>
            </a:r>
          </a:p>
          <a:p>
            <a:r>
              <a:rPr lang="en-US" sz="2000" dirty="0">
                <a:solidFill>
                  <a:srgbClr val="525252"/>
                </a:solidFill>
                <a:latin typeface="Segoe UI" panose="020B0502040204020203" pitchFamily="34" charset="0"/>
                <a:cs typeface="Segoe UI" panose="020B0502040204020203" pitchFamily="34" charset="0"/>
              </a:rPr>
              <a:t>We need to avoid the technical evaluation (if there is no way around the technical evaluation, propose references and case studies of global references).</a:t>
            </a:r>
          </a:p>
          <a:p>
            <a:r>
              <a:rPr lang="en-US" sz="2000" dirty="0">
                <a:solidFill>
                  <a:srgbClr val="525252"/>
                </a:solidFill>
                <a:latin typeface="Segoe UI" panose="020B0502040204020203" pitchFamily="34" charset="0"/>
                <a:cs typeface="Segoe UI" panose="020B0502040204020203" pitchFamily="34" charset="0"/>
              </a:rPr>
              <a:t>If the technical evaluation cannot be avoided, it has to be focused only to iron out some of the scenarios concerning the clients. Those scenarios need to be clearly identified.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5236" r="10321"/>
          <a:stretch/>
        </p:blipFill>
        <p:spPr>
          <a:xfrm>
            <a:off x="7787148" y="0"/>
            <a:ext cx="4404852" cy="6858000"/>
          </a:xfrm>
          <a:prstGeom prst="rect">
            <a:avLst/>
          </a:prstGeom>
        </p:spPr>
      </p:pic>
    </p:spTree>
    <p:extLst>
      <p:ext uri="{BB962C8B-B14F-4D97-AF65-F5344CB8AC3E}">
        <p14:creationId xmlns:p14="http://schemas.microsoft.com/office/powerpoint/2010/main" val="2944796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2898" r="6522" b="4339"/>
          <a:stretch/>
        </p:blipFill>
        <p:spPr>
          <a:xfrm>
            <a:off x="7787149" y="0"/>
            <a:ext cx="4404852" cy="6858000"/>
          </a:xfrm>
          <a:prstGeom prst="rect">
            <a:avLst/>
          </a:prstGeom>
        </p:spPr>
      </p:pic>
      <p:sp>
        <p:nvSpPr>
          <p:cNvPr id="4" name="Rectangle 3"/>
          <p:cNvSpPr/>
          <p:nvPr/>
        </p:nvSpPr>
        <p:spPr>
          <a:xfrm>
            <a:off x="737419" y="544677"/>
            <a:ext cx="6059113" cy="1323439"/>
          </a:xfrm>
          <a:prstGeom prst="rect">
            <a:avLst/>
          </a:prstGeom>
        </p:spPr>
        <p:txBody>
          <a:bodyPr wrap="square">
            <a:spAutoFit/>
          </a:bodyPr>
          <a:lstStyle/>
          <a:p>
            <a:r>
              <a:rPr lang="en-US" sz="4000" b="1" dirty="0">
                <a:solidFill>
                  <a:srgbClr val="0078D7"/>
                </a:solidFill>
                <a:latin typeface="Segoe UI" panose="020B0502040204020203" pitchFamily="34" charset="0"/>
                <a:cs typeface="Segoe UI" panose="020B0502040204020203" pitchFamily="34" charset="0"/>
              </a:rPr>
              <a:t>PROPOSE </a:t>
            </a:r>
            <a:r>
              <a:rPr lang="en-US" sz="4000" dirty="0">
                <a:solidFill>
                  <a:srgbClr val="0078D7"/>
                </a:solidFill>
                <a:latin typeface="Segoe UI" panose="020B0502040204020203" pitchFamily="34" charset="0"/>
                <a:cs typeface="Segoe UI" panose="020B0502040204020203" pitchFamily="34" charset="0"/>
              </a:rPr>
              <a:t>TO RUN THE TCO ANALYSIS</a:t>
            </a:r>
          </a:p>
        </p:txBody>
      </p:sp>
      <p:sp>
        <p:nvSpPr>
          <p:cNvPr id="5" name="Content Placeholder 2">
            <a:extLst>
              <a:ext uri="{FF2B5EF4-FFF2-40B4-BE49-F238E27FC236}">
                <a16:creationId xmlns:a16="http://schemas.microsoft.com/office/drawing/2014/main" id="{E9340EA5-0296-4828-86A2-0297980F1782}"/>
              </a:ext>
            </a:extLst>
          </p:cNvPr>
          <p:cNvSpPr txBox="1">
            <a:spLocks/>
          </p:cNvSpPr>
          <p:nvPr/>
        </p:nvSpPr>
        <p:spPr>
          <a:xfrm>
            <a:off x="737419" y="2172108"/>
            <a:ext cx="6843252" cy="25137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525252"/>
                </a:solidFill>
                <a:latin typeface="Segoe UI" panose="020B0502040204020203" pitchFamily="34" charset="0"/>
                <a:cs typeface="Segoe UI" panose="020B0502040204020203" pitchFamily="34" charset="0"/>
              </a:rPr>
              <a:t>Identify that the client is interested in the TCO Analysis (it might not be necessary)</a:t>
            </a:r>
          </a:p>
          <a:p>
            <a:r>
              <a:rPr lang="en-US" sz="2400" dirty="0">
                <a:solidFill>
                  <a:srgbClr val="525252"/>
                </a:solidFill>
                <a:latin typeface="Segoe UI" panose="020B0502040204020203" pitchFamily="34" charset="0"/>
                <a:cs typeface="Segoe UI" panose="020B0502040204020203" pitchFamily="34" charset="0"/>
              </a:rPr>
              <a:t>Identify that the results will be appreciated and a business decision maker is involved. ‘Don’t waste your efforts with the IT team’</a:t>
            </a:r>
          </a:p>
          <a:p>
            <a:r>
              <a:rPr lang="en-US" sz="2400" dirty="0">
                <a:solidFill>
                  <a:srgbClr val="525252"/>
                </a:solidFill>
                <a:latin typeface="Segoe UI" panose="020B0502040204020203" pitchFamily="34" charset="0"/>
                <a:cs typeface="Segoe UI" panose="020B0502040204020203" pitchFamily="34" charset="0"/>
              </a:rPr>
              <a:t>Use the TCO analysis if you identify any objection from the client’s side on the commercial aspect of moving to M365.</a:t>
            </a:r>
          </a:p>
          <a:p>
            <a:r>
              <a:rPr lang="en-US" sz="2400" dirty="0">
                <a:solidFill>
                  <a:srgbClr val="525252"/>
                </a:solidFill>
                <a:latin typeface="Segoe UI" panose="020B0502040204020203" pitchFamily="34" charset="0"/>
                <a:cs typeface="Segoe UI" panose="020B0502040204020203" pitchFamily="34" charset="0"/>
              </a:rPr>
              <a:t>Make sure that the opportunity is properly qualified before you invest more in it (budget, timeline, compelling event, decision maker, competition)</a:t>
            </a:r>
          </a:p>
        </p:txBody>
      </p:sp>
    </p:spTree>
    <p:extLst>
      <p:ext uri="{BB962C8B-B14F-4D97-AF65-F5344CB8AC3E}">
        <p14:creationId xmlns:p14="http://schemas.microsoft.com/office/powerpoint/2010/main" val="42244362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3702" r="10129"/>
          <a:stretch/>
        </p:blipFill>
        <p:spPr>
          <a:xfrm>
            <a:off x="6636774" y="0"/>
            <a:ext cx="5555226" cy="6858000"/>
          </a:xfrm>
          <a:prstGeom prst="rect">
            <a:avLst/>
          </a:prstGeom>
        </p:spPr>
      </p:pic>
      <p:sp>
        <p:nvSpPr>
          <p:cNvPr id="4" name="Rectangle 3"/>
          <p:cNvSpPr/>
          <p:nvPr/>
        </p:nvSpPr>
        <p:spPr>
          <a:xfrm>
            <a:off x="589934" y="574174"/>
            <a:ext cx="6059113" cy="707886"/>
          </a:xfrm>
          <a:prstGeom prst="rect">
            <a:avLst/>
          </a:prstGeom>
        </p:spPr>
        <p:txBody>
          <a:bodyPr wrap="square">
            <a:spAutoFit/>
          </a:bodyPr>
          <a:lstStyle/>
          <a:p>
            <a:r>
              <a:rPr lang="en-US" sz="4000" b="1" dirty="0">
                <a:solidFill>
                  <a:srgbClr val="0078D7"/>
                </a:solidFill>
                <a:latin typeface="Segoe UI" panose="020B0502040204020203" pitchFamily="34" charset="0"/>
                <a:cs typeface="Segoe UI" panose="020B0502040204020203" pitchFamily="34" charset="0"/>
              </a:rPr>
              <a:t>RUN </a:t>
            </a:r>
            <a:r>
              <a:rPr lang="en-US" sz="4000" dirty="0">
                <a:solidFill>
                  <a:srgbClr val="0078D7"/>
                </a:solidFill>
                <a:latin typeface="Segoe UI" panose="020B0502040204020203" pitchFamily="34" charset="0"/>
                <a:cs typeface="Segoe UI" panose="020B0502040204020203" pitchFamily="34" charset="0"/>
              </a:rPr>
              <a:t>THE TCO ANALYSIS</a:t>
            </a:r>
          </a:p>
        </p:txBody>
      </p:sp>
      <p:sp>
        <p:nvSpPr>
          <p:cNvPr id="5" name="Content Placeholder 2">
            <a:extLst>
              <a:ext uri="{FF2B5EF4-FFF2-40B4-BE49-F238E27FC236}">
                <a16:creationId xmlns:a16="http://schemas.microsoft.com/office/drawing/2014/main" id="{E9340EA5-0296-4828-86A2-0297980F1782}"/>
              </a:ext>
            </a:extLst>
          </p:cNvPr>
          <p:cNvSpPr txBox="1">
            <a:spLocks/>
          </p:cNvSpPr>
          <p:nvPr/>
        </p:nvSpPr>
        <p:spPr>
          <a:xfrm>
            <a:off x="589934" y="1636809"/>
            <a:ext cx="5309420" cy="52211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525252"/>
                </a:solidFill>
                <a:latin typeface="Segoe UI" panose="020B0502040204020203" pitchFamily="34" charset="0"/>
                <a:cs typeface="Segoe UI" panose="020B0502040204020203" pitchFamily="34" charset="0"/>
              </a:rPr>
              <a:t>Run the TCO Analysis making sure that the additional benefits that M365 will bring to the organization are captured as well.</a:t>
            </a:r>
          </a:p>
          <a:p>
            <a:pPr marL="0" indent="0">
              <a:buNone/>
            </a:pPr>
            <a:endParaRPr lang="en-US" sz="2400" dirty="0">
              <a:solidFill>
                <a:srgbClr val="525252"/>
              </a:solidFill>
              <a:latin typeface="Segoe UI" panose="020B0502040204020203" pitchFamily="34" charset="0"/>
              <a:cs typeface="Segoe UI" panose="020B0502040204020203" pitchFamily="34" charset="0"/>
            </a:endParaRPr>
          </a:p>
          <a:p>
            <a:r>
              <a:rPr lang="en-US" sz="2400" dirty="0">
                <a:solidFill>
                  <a:srgbClr val="525252"/>
                </a:solidFill>
                <a:latin typeface="Segoe UI" panose="020B0502040204020203" pitchFamily="34" charset="0"/>
                <a:cs typeface="Segoe UI" panose="020B0502040204020203" pitchFamily="34" charset="0"/>
              </a:rPr>
              <a:t>Submit the detailed analysis</a:t>
            </a:r>
          </a:p>
          <a:p>
            <a:endParaRPr lang="en-US" sz="2400" dirty="0">
              <a:solidFill>
                <a:srgbClr val="525252"/>
              </a:solidFill>
              <a:latin typeface="Segoe UI" panose="020B0502040204020203" pitchFamily="34" charset="0"/>
              <a:cs typeface="Segoe UI" panose="020B0502040204020203" pitchFamily="34" charset="0"/>
            </a:endParaRPr>
          </a:p>
          <a:p>
            <a:r>
              <a:rPr lang="en-US" sz="2400" dirty="0">
                <a:solidFill>
                  <a:srgbClr val="525252"/>
                </a:solidFill>
                <a:latin typeface="Segoe UI" panose="020B0502040204020203" pitchFamily="34" charset="0"/>
                <a:cs typeface="Segoe UI" panose="020B0502040204020203" pitchFamily="34" charset="0"/>
              </a:rPr>
              <a:t>Present face-2-face the results</a:t>
            </a:r>
          </a:p>
          <a:p>
            <a:pPr marL="0" indent="0">
              <a:buNone/>
            </a:pPr>
            <a:r>
              <a:rPr lang="en-US" sz="2400" dirty="0">
                <a:solidFill>
                  <a:srgbClr val="525252"/>
                </a:solidFill>
                <a:latin typeface="Segoe UI" panose="020B0502040204020203" pitchFamily="34" charset="0"/>
                <a:cs typeface="Segoe UI" panose="020B0502040204020203" pitchFamily="34" charset="0"/>
              </a:rPr>
              <a:t> </a:t>
            </a:r>
          </a:p>
          <a:p>
            <a:r>
              <a:rPr lang="en-US" sz="2400" dirty="0">
                <a:solidFill>
                  <a:srgbClr val="525252"/>
                </a:solidFill>
                <a:latin typeface="Segoe UI" panose="020B0502040204020203" pitchFamily="34" charset="0"/>
                <a:cs typeface="Segoe UI" panose="020B0502040204020203" pitchFamily="34" charset="0"/>
              </a:rPr>
              <a:t>‘Preferably to have the full proposal ready during the same meeting!’</a:t>
            </a:r>
          </a:p>
        </p:txBody>
      </p:sp>
      <p:sp>
        <p:nvSpPr>
          <p:cNvPr id="7" name="TextBox 6"/>
          <p:cNvSpPr txBox="1"/>
          <p:nvPr/>
        </p:nvSpPr>
        <p:spPr>
          <a:xfrm>
            <a:off x="8948759" y="1400045"/>
            <a:ext cx="1567543" cy="307777"/>
          </a:xfrm>
          <a:prstGeom prst="rect">
            <a:avLst/>
          </a:prstGeom>
          <a:noFill/>
        </p:spPr>
        <p:txBody>
          <a:bodyPr wrap="square" rtlCol="0">
            <a:spAutoFit/>
          </a:bodyPr>
          <a:lstStyle/>
          <a:p>
            <a:r>
              <a:rPr lang="en-US" sz="1400" b="1" dirty="0">
                <a:solidFill>
                  <a:schemeClr val="bg1"/>
                </a:solidFill>
                <a:latin typeface="Segoe UI" panose="020B0502040204020203" pitchFamily="34" charset="0"/>
                <a:cs typeface="Segoe UI" panose="020B0502040204020203" pitchFamily="34" charset="0"/>
              </a:rPr>
              <a:t>TCO Analysis</a:t>
            </a:r>
          </a:p>
        </p:txBody>
      </p:sp>
    </p:spTree>
    <p:extLst>
      <p:ext uri="{BB962C8B-B14F-4D97-AF65-F5344CB8AC3E}">
        <p14:creationId xmlns:p14="http://schemas.microsoft.com/office/powerpoint/2010/main" val="1264468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9934" y="574174"/>
            <a:ext cx="6059113" cy="707886"/>
          </a:xfrm>
          <a:prstGeom prst="rect">
            <a:avLst/>
          </a:prstGeom>
        </p:spPr>
        <p:txBody>
          <a:bodyPr wrap="square">
            <a:spAutoFit/>
          </a:bodyPr>
          <a:lstStyle/>
          <a:p>
            <a:r>
              <a:rPr lang="en-US" sz="4000" b="1" dirty="0">
                <a:solidFill>
                  <a:srgbClr val="0078D7"/>
                </a:solidFill>
                <a:latin typeface="Segoe UI" panose="020B0502040204020203" pitchFamily="34" charset="0"/>
                <a:cs typeface="Segoe UI" panose="020B0502040204020203" pitchFamily="34" charset="0"/>
              </a:rPr>
              <a:t>PREPARE </a:t>
            </a:r>
            <a:r>
              <a:rPr lang="en-US" sz="4000" dirty="0">
                <a:solidFill>
                  <a:srgbClr val="0078D7"/>
                </a:solidFill>
                <a:latin typeface="Segoe UI" panose="020B0502040204020203" pitchFamily="34" charset="0"/>
                <a:cs typeface="Segoe UI" panose="020B0502040204020203" pitchFamily="34" charset="0"/>
              </a:rPr>
              <a:t>A PROPOSAL</a:t>
            </a:r>
          </a:p>
        </p:txBody>
      </p:sp>
      <p:sp>
        <p:nvSpPr>
          <p:cNvPr id="8" name="Content Placeholder 2"/>
          <p:cNvSpPr txBox="1">
            <a:spLocks/>
          </p:cNvSpPr>
          <p:nvPr/>
        </p:nvSpPr>
        <p:spPr>
          <a:xfrm>
            <a:off x="337304" y="3614935"/>
            <a:ext cx="6659489" cy="3538026"/>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3100" dirty="0">
                <a:solidFill>
                  <a:srgbClr val="525252"/>
                </a:solidFill>
                <a:latin typeface="Segoe UI" panose="020B0502040204020203" pitchFamily="34" charset="0"/>
                <a:cs typeface="Segoe UI" panose="020B0502040204020203" pitchFamily="34" charset="0"/>
              </a:rPr>
              <a:t>Proposal to have a good look and feel and should include:</a:t>
            </a:r>
          </a:p>
          <a:p>
            <a:pPr lvl="1"/>
            <a:r>
              <a:rPr lang="en-US" altLang="en-US" sz="2600" dirty="0">
                <a:solidFill>
                  <a:srgbClr val="525252"/>
                </a:solidFill>
                <a:latin typeface="Segoe UI" panose="020B0502040204020203" pitchFamily="34" charset="0"/>
                <a:cs typeface="Segoe UI" panose="020B0502040204020203" pitchFamily="34" charset="0"/>
              </a:rPr>
              <a:t>Introduction</a:t>
            </a:r>
          </a:p>
          <a:p>
            <a:pPr lvl="1"/>
            <a:r>
              <a:rPr lang="en-US" altLang="en-US" sz="2600" dirty="0">
                <a:solidFill>
                  <a:srgbClr val="525252"/>
                </a:solidFill>
                <a:latin typeface="Segoe UI" panose="020B0502040204020203" pitchFamily="34" charset="0"/>
                <a:cs typeface="Segoe UI" panose="020B0502040204020203" pitchFamily="34" charset="0"/>
              </a:rPr>
              <a:t>Company Profile</a:t>
            </a:r>
          </a:p>
          <a:p>
            <a:pPr lvl="1"/>
            <a:r>
              <a:rPr lang="en-US" altLang="en-US" sz="2600" dirty="0">
                <a:solidFill>
                  <a:srgbClr val="525252"/>
                </a:solidFill>
                <a:latin typeface="Segoe UI" panose="020B0502040204020203" pitchFamily="34" charset="0"/>
                <a:cs typeface="Segoe UI" panose="020B0502040204020203" pitchFamily="34" charset="0"/>
              </a:rPr>
              <a:t>Product Description</a:t>
            </a:r>
          </a:p>
          <a:p>
            <a:pPr lvl="1"/>
            <a:r>
              <a:rPr lang="en-US" altLang="en-US" sz="2600" dirty="0">
                <a:solidFill>
                  <a:srgbClr val="525252"/>
                </a:solidFill>
                <a:latin typeface="Segoe UI" panose="020B0502040204020203" pitchFamily="34" charset="0"/>
                <a:cs typeface="Segoe UI" panose="020B0502040204020203" pitchFamily="34" charset="0"/>
              </a:rPr>
              <a:t>Scope of Work</a:t>
            </a:r>
          </a:p>
          <a:p>
            <a:pPr lvl="1"/>
            <a:r>
              <a:rPr lang="en-US" altLang="en-US" sz="2600" dirty="0">
                <a:solidFill>
                  <a:srgbClr val="525252"/>
                </a:solidFill>
                <a:latin typeface="Segoe UI" panose="020B0502040204020203" pitchFamily="34" charset="0"/>
                <a:cs typeface="Segoe UI" panose="020B0502040204020203" pitchFamily="34" charset="0"/>
              </a:rPr>
              <a:t>Deliverables</a:t>
            </a:r>
          </a:p>
          <a:p>
            <a:pPr lvl="1"/>
            <a:r>
              <a:rPr lang="en-US" altLang="en-US" sz="2600" dirty="0">
                <a:solidFill>
                  <a:srgbClr val="525252"/>
                </a:solidFill>
                <a:latin typeface="Segoe UI" panose="020B0502040204020203" pitchFamily="34" charset="0"/>
                <a:cs typeface="Segoe UI" panose="020B0502040204020203" pitchFamily="34" charset="0"/>
              </a:rPr>
              <a:t>Project Plan</a:t>
            </a:r>
          </a:p>
          <a:p>
            <a:pPr lvl="1"/>
            <a:r>
              <a:rPr lang="en-US" altLang="en-US" sz="2600" dirty="0">
                <a:solidFill>
                  <a:srgbClr val="525252"/>
                </a:solidFill>
                <a:latin typeface="Segoe UI" panose="020B0502040204020203" pitchFamily="34" charset="0"/>
                <a:cs typeface="Segoe UI" panose="020B0502040204020203" pitchFamily="34" charset="0"/>
              </a:rPr>
              <a:t>Pre-requisites</a:t>
            </a:r>
          </a:p>
          <a:p>
            <a:pPr lvl="1"/>
            <a:r>
              <a:rPr lang="en-US" altLang="en-US" sz="2600" dirty="0">
                <a:solidFill>
                  <a:srgbClr val="525252"/>
                </a:solidFill>
                <a:latin typeface="Segoe UI" panose="020B0502040204020203" pitchFamily="34" charset="0"/>
                <a:cs typeface="Segoe UI" panose="020B0502040204020203" pitchFamily="34" charset="0"/>
              </a:rPr>
              <a:t>Commercials</a:t>
            </a:r>
          </a:p>
          <a:p>
            <a:pPr lvl="1"/>
            <a:r>
              <a:rPr lang="en-US" altLang="en-US" sz="2600" dirty="0">
                <a:solidFill>
                  <a:srgbClr val="525252"/>
                </a:solidFill>
                <a:latin typeface="Segoe UI" panose="020B0502040204020203" pitchFamily="34" charset="0"/>
                <a:cs typeface="Segoe UI" panose="020B0502040204020203" pitchFamily="34" charset="0"/>
              </a:rPr>
              <a:t>Payment Terms…</a:t>
            </a:r>
          </a:p>
        </p:txBody>
      </p:sp>
      <p:sp>
        <p:nvSpPr>
          <p:cNvPr id="9" name="Rectangle 8"/>
          <p:cNvSpPr/>
          <p:nvPr/>
        </p:nvSpPr>
        <p:spPr>
          <a:xfrm>
            <a:off x="337304" y="1333999"/>
            <a:ext cx="6096000" cy="1838132"/>
          </a:xfrm>
          <a:prstGeom prst="rect">
            <a:avLst/>
          </a:prstGeom>
        </p:spPr>
        <p:txBody>
          <a:bodyPr>
            <a:spAutoFit/>
          </a:bodyPr>
          <a:lstStyle/>
          <a:p>
            <a:pPr>
              <a:lnSpc>
                <a:spcPct val="70000"/>
              </a:lnSpc>
              <a:spcBef>
                <a:spcPts val="1000"/>
              </a:spcBef>
            </a:pPr>
            <a:r>
              <a:rPr lang="en-US" sz="2600" dirty="0">
                <a:solidFill>
                  <a:srgbClr val="525252"/>
                </a:solidFill>
                <a:latin typeface="Segoe UI" panose="020B0502040204020203" pitchFamily="34" charset="0"/>
                <a:cs typeface="Segoe UI" panose="020B0502040204020203" pitchFamily="34" charset="0"/>
              </a:rPr>
              <a:t>Prepare and submit a comprehensive proposal that should include the following:</a:t>
            </a:r>
          </a:p>
          <a:p>
            <a:endParaRPr lang="en-US" dirty="0">
              <a:solidFill>
                <a:srgbClr val="525252"/>
              </a:solidFill>
              <a:latin typeface="Segoe UI" panose="020B0502040204020203" pitchFamily="34" charset="0"/>
              <a:cs typeface="Segoe UI" panose="020B0502040204020203" pitchFamily="34" charset="0"/>
            </a:endParaRPr>
          </a:p>
          <a:p>
            <a:pPr marL="685800" lvl="1" indent="-228600">
              <a:lnSpc>
                <a:spcPct val="70000"/>
              </a:lnSpc>
              <a:spcBef>
                <a:spcPts val="500"/>
              </a:spcBef>
              <a:buFont typeface="Arial" panose="020B0604020202020204" pitchFamily="34" charset="0"/>
              <a:buChar char="•"/>
            </a:pPr>
            <a:r>
              <a:rPr lang="en-US" sz="2300" dirty="0">
                <a:solidFill>
                  <a:srgbClr val="525252"/>
                </a:solidFill>
                <a:latin typeface="Segoe UI" panose="020B0502040204020203" pitchFamily="34" charset="0"/>
                <a:cs typeface="Segoe UI" panose="020B0502040204020203" pitchFamily="34" charset="0"/>
              </a:rPr>
              <a:t>Microsoft 365 Subscriptions</a:t>
            </a:r>
          </a:p>
          <a:p>
            <a:pPr marL="685800" lvl="1" indent="-228600">
              <a:lnSpc>
                <a:spcPct val="70000"/>
              </a:lnSpc>
              <a:spcBef>
                <a:spcPts val="500"/>
              </a:spcBef>
              <a:buFont typeface="Arial" panose="020B0604020202020204" pitchFamily="34" charset="0"/>
              <a:buChar char="•"/>
            </a:pPr>
            <a:r>
              <a:rPr lang="en-US" sz="2300" dirty="0">
                <a:solidFill>
                  <a:srgbClr val="525252"/>
                </a:solidFill>
                <a:latin typeface="Segoe UI" panose="020B0502040204020203" pitchFamily="34" charset="0"/>
                <a:cs typeface="Segoe UI" panose="020B0502040204020203" pitchFamily="34" charset="0"/>
              </a:rPr>
              <a:t>Deployment Services Scope of Work</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2684"/>
          <a:stretch/>
        </p:blipFill>
        <p:spPr>
          <a:xfrm flipH="1">
            <a:off x="7108723" y="0"/>
            <a:ext cx="5083277" cy="6858000"/>
          </a:xfrm>
          <a:prstGeom prst="rect">
            <a:avLst/>
          </a:prstGeom>
        </p:spPr>
      </p:pic>
    </p:spTree>
    <p:extLst>
      <p:ext uri="{BB962C8B-B14F-4D97-AF65-F5344CB8AC3E}">
        <p14:creationId xmlns:p14="http://schemas.microsoft.com/office/powerpoint/2010/main" val="3456687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531" y="544677"/>
            <a:ext cx="6059113" cy="723684"/>
          </a:xfrm>
          <a:prstGeom prst="rect">
            <a:avLst/>
          </a:prstGeom>
        </p:spPr>
        <p:txBody>
          <a:bodyPr wrap="square">
            <a:spAutoFit/>
          </a:bodyPr>
          <a:lstStyle/>
          <a:p>
            <a:r>
              <a:rPr lang="en-US" sz="4000" b="1" dirty="0">
                <a:solidFill>
                  <a:srgbClr val="0078D7"/>
                </a:solidFill>
                <a:latin typeface="Segoe UI" panose="020B0502040204020203" pitchFamily="34" charset="0"/>
                <a:cs typeface="Segoe UI" panose="020B0502040204020203" pitchFamily="34" charset="0"/>
              </a:rPr>
              <a:t>NEGOTIATE </a:t>
            </a:r>
            <a:r>
              <a:rPr lang="en-US" sz="4000" dirty="0">
                <a:solidFill>
                  <a:srgbClr val="0078D7"/>
                </a:solidFill>
                <a:latin typeface="Segoe UI" panose="020B0502040204020203" pitchFamily="34" charset="0"/>
                <a:cs typeface="Segoe UI" panose="020B0502040204020203" pitchFamily="34" charset="0"/>
              </a:rPr>
              <a:t>AND CLOSE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40542"/>
          <a:stretch/>
        </p:blipFill>
        <p:spPr>
          <a:xfrm>
            <a:off x="6292644" y="0"/>
            <a:ext cx="5889528" cy="6858000"/>
          </a:xfrm>
          <a:prstGeom prst="rect">
            <a:avLst/>
          </a:prstGeom>
        </p:spPr>
      </p:pic>
      <p:sp>
        <p:nvSpPr>
          <p:cNvPr id="5" name="Content Placeholder 2">
            <a:extLst>
              <a:ext uri="{FF2B5EF4-FFF2-40B4-BE49-F238E27FC236}">
                <a16:creationId xmlns:a16="http://schemas.microsoft.com/office/drawing/2014/main" id="{E9340EA5-0296-4828-86A2-0297980F1782}"/>
              </a:ext>
            </a:extLst>
          </p:cNvPr>
          <p:cNvSpPr txBox="1">
            <a:spLocks/>
          </p:cNvSpPr>
          <p:nvPr/>
        </p:nvSpPr>
        <p:spPr>
          <a:xfrm>
            <a:off x="598649" y="2496572"/>
            <a:ext cx="5182717" cy="25137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525252"/>
                </a:solidFill>
                <a:latin typeface="Segoe UI" panose="020B0502040204020203" pitchFamily="34" charset="0"/>
                <a:cs typeface="Segoe UI" panose="020B0502040204020203" pitchFamily="34" charset="0"/>
              </a:rPr>
              <a:t>Return to the decision makers and summarize all the work that has been done.</a:t>
            </a:r>
          </a:p>
          <a:p>
            <a:endParaRPr lang="en-US" sz="2400" dirty="0">
              <a:solidFill>
                <a:srgbClr val="525252"/>
              </a:solidFill>
              <a:latin typeface="Segoe UI" panose="020B0502040204020203" pitchFamily="34" charset="0"/>
              <a:cs typeface="Segoe UI" panose="020B0502040204020203" pitchFamily="34" charset="0"/>
            </a:endParaRPr>
          </a:p>
          <a:p>
            <a:r>
              <a:rPr lang="en-US" sz="2400" dirty="0">
                <a:solidFill>
                  <a:srgbClr val="525252"/>
                </a:solidFill>
                <a:latin typeface="Segoe UI" panose="020B0502040204020203" pitchFamily="34" charset="0"/>
                <a:cs typeface="Segoe UI" panose="020B0502040204020203" pitchFamily="34" charset="0"/>
              </a:rPr>
              <a:t>Push for closure</a:t>
            </a:r>
          </a:p>
          <a:p>
            <a:endParaRPr lang="en-US" sz="2400" dirty="0">
              <a:solidFill>
                <a:srgbClr val="525252"/>
              </a:solidFill>
              <a:latin typeface="Segoe UI" panose="020B0502040204020203" pitchFamily="34" charset="0"/>
              <a:cs typeface="Segoe UI" panose="020B0502040204020203" pitchFamily="34" charset="0"/>
            </a:endParaRPr>
          </a:p>
          <a:p>
            <a:r>
              <a:rPr lang="en-US" sz="2400" dirty="0">
                <a:solidFill>
                  <a:srgbClr val="525252"/>
                </a:solidFill>
                <a:latin typeface="Segoe UI" panose="020B0502040204020203" pitchFamily="34" charset="0"/>
                <a:cs typeface="Segoe UI" panose="020B0502040204020203" pitchFamily="34" charset="0"/>
              </a:rPr>
              <a:t>Avoid discounting, show value.</a:t>
            </a:r>
          </a:p>
        </p:txBody>
      </p:sp>
    </p:spTree>
    <p:extLst>
      <p:ext uri="{BB962C8B-B14F-4D97-AF65-F5344CB8AC3E}">
        <p14:creationId xmlns:p14="http://schemas.microsoft.com/office/powerpoint/2010/main" val="336962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1" name="Group 1011"/>
          <p:cNvGrpSpPr/>
          <p:nvPr/>
        </p:nvGrpSpPr>
        <p:grpSpPr>
          <a:xfrm>
            <a:off x="5109685" y="3012286"/>
            <a:ext cx="1783069" cy="1783069"/>
            <a:chOff x="0" y="0"/>
            <a:chExt cx="3566137" cy="3566137"/>
          </a:xfrm>
        </p:grpSpPr>
        <p:sp>
          <p:nvSpPr>
            <p:cNvPr id="1008" name="Shape 1008"/>
            <p:cNvSpPr/>
            <p:nvPr/>
          </p:nvSpPr>
          <p:spPr>
            <a:xfrm>
              <a:off x="0" y="0"/>
              <a:ext cx="3566137" cy="3566137"/>
            </a:xfrm>
            <a:prstGeom prst="roundRect">
              <a:avLst>
                <a:gd name="adj" fmla="val 50000"/>
              </a:avLst>
            </a:prstGeom>
            <a:solidFill>
              <a:srgbClr val="525252"/>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sp>
          <p:nvSpPr>
            <p:cNvPr id="1009" name="Shape 1009"/>
            <p:cNvSpPr/>
            <p:nvPr/>
          </p:nvSpPr>
          <p:spPr>
            <a:xfrm>
              <a:off x="165578" y="198234"/>
              <a:ext cx="3169669" cy="3169669"/>
            </a:xfrm>
            <a:prstGeom prst="roundRect">
              <a:avLst>
                <a:gd name="adj" fmla="val 50000"/>
              </a:avLst>
            </a:prstGeom>
            <a:solidFill>
              <a:srgbClr val="FFFFFF"/>
            </a:solidFill>
            <a:ln w="25400" cap="flat">
              <a:solidFill>
                <a:srgbClr val="DCDEE0"/>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grpSp>
      <p:grpSp>
        <p:nvGrpSpPr>
          <p:cNvPr id="6" name="Group 5">
            <a:extLst>
              <a:ext uri="{FF2B5EF4-FFF2-40B4-BE49-F238E27FC236}">
                <a16:creationId xmlns:a16="http://schemas.microsoft.com/office/drawing/2014/main" id="{EE334D93-006C-4B8A-B20C-D40A157FA6AA}"/>
              </a:ext>
            </a:extLst>
          </p:cNvPr>
          <p:cNvGrpSpPr/>
          <p:nvPr/>
        </p:nvGrpSpPr>
        <p:grpSpPr>
          <a:xfrm>
            <a:off x="6802898" y="3373624"/>
            <a:ext cx="3432483" cy="1077404"/>
            <a:chOff x="6802898" y="3373624"/>
            <a:chExt cx="3432483" cy="1077404"/>
          </a:xfrm>
        </p:grpSpPr>
        <p:sp>
          <p:nvSpPr>
            <p:cNvPr id="946" name="Shape 946"/>
            <p:cNvSpPr/>
            <p:nvPr/>
          </p:nvSpPr>
          <p:spPr>
            <a:xfrm flipH="1">
              <a:off x="6802898" y="3906654"/>
              <a:ext cx="604644" cy="0"/>
            </a:xfrm>
            <a:prstGeom prst="line">
              <a:avLst/>
            </a:prstGeom>
            <a:ln w="25400">
              <a:solidFill>
                <a:srgbClr val="525252"/>
              </a:solidFill>
              <a:miter lim="400000"/>
            </a:ln>
          </p:spPr>
          <p:txBody>
            <a:bodyPr lIns="0" tIns="0" rIns="0" bIns="0" anchor="ctr"/>
            <a:lstStyle/>
            <a:p>
              <a:pPr lvl="0">
                <a:defRPr sz="3200"/>
              </a:pPr>
              <a:endParaRPr sz="1200"/>
            </a:p>
          </p:txBody>
        </p:sp>
        <p:sp>
          <p:nvSpPr>
            <p:cNvPr id="953" name="Shape 953"/>
            <p:cNvSpPr/>
            <p:nvPr/>
          </p:nvSpPr>
          <p:spPr>
            <a:xfrm>
              <a:off x="8553450" y="3521204"/>
              <a:ext cx="1681931"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Identify the use-cases</a:t>
              </a:r>
            </a:p>
          </p:txBody>
        </p:sp>
        <p:grpSp>
          <p:nvGrpSpPr>
            <p:cNvPr id="958" name="Group 958"/>
            <p:cNvGrpSpPr/>
            <p:nvPr/>
          </p:nvGrpSpPr>
          <p:grpSpPr>
            <a:xfrm>
              <a:off x="7406352" y="3373624"/>
              <a:ext cx="1077404" cy="1077404"/>
              <a:chOff x="0" y="0"/>
              <a:chExt cx="2154807" cy="2154807"/>
            </a:xfrm>
          </p:grpSpPr>
          <p:grpSp>
            <p:nvGrpSpPr>
              <p:cNvPr id="956" name="Group 956"/>
              <p:cNvGrpSpPr/>
              <p:nvPr/>
            </p:nvGrpSpPr>
            <p:grpSpPr>
              <a:xfrm>
                <a:off x="0" y="-1"/>
                <a:ext cx="2154808" cy="2154809"/>
                <a:chOff x="0" y="0"/>
                <a:chExt cx="2154807" cy="2154807"/>
              </a:xfrm>
            </p:grpSpPr>
            <p:sp>
              <p:nvSpPr>
                <p:cNvPr id="954" name="Shape 954"/>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55" name="Shape 955"/>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57" name="Shape 957"/>
              <p:cNvSpPr/>
              <p:nvPr/>
            </p:nvSpPr>
            <p:spPr>
              <a:xfrm>
                <a:off x="641019" y="815138"/>
                <a:ext cx="872767" cy="714131"/>
              </a:xfrm>
              <a:custGeom>
                <a:avLst/>
                <a:gdLst/>
                <a:ahLst/>
                <a:cxnLst>
                  <a:cxn ang="0">
                    <a:pos x="wd2" y="hd2"/>
                  </a:cxn>
                  <a:cxn ang="5400000">
                    <a:pos x="wd2" y="hd2"/>
                  </a:cxn>
                  <a:cxn ang="10800000">
                    <a:pos x="wd2" y="hd2"/>
                  </a:cxn>
                  <a:cxn ang="16200000">
                    <a:pos x="wd2" y="hd2"/>
                  </a:cxn>
                </a:cxnLst>
                <a:rect l="0" t="0" r="r" b="b"/>
                <a:pathLst>
                  <a:path w="21598" h="21593" extrusionOk="0">
                    <a:moveTo>
                      <a:pt x="2238" y="4295"/>
                    </a:moveTo>
                    <a:lnTo>
                      <a:pt x="1411" y="3147"/>
                    </a:lnTo>
                    <a:lnTo>
                      <a:pt x="2243" y="1991"/>
                    </a:lnTo>
                    <a:lnTo>
                      <a:pt x="3070" y="3140"/>
                    </a:lnTo>
                    <a:cubicBezTo>
                      <a:pt x="3070" y="3140"/>
                      <a:pt x="2238" y="4295"/>
                      <a:pt x="2238" y="4295"/>
                    </a:cubicBezTo>
                    <a:close/>
                    <a:moveTo>
                      <a:pt x="19343" y="1974"/>
                    </a:moveTo>
                    <a:lnTo>
                      <a:pt x="20185" y="3143"/>
                    </a:lnTo>
                    <a:lnTo>
                      <a:pt x="19344" y="4310"/>
                    </a:lnTo>
                    <a:lnTo>
                      <a:pt x="18502" y="3141"/>
                    </a:lnTo>
                    <a:cubicBezTo>
                      <a:pt x="18502" y="3141"/>
                      <a:pt x="19343" y="1974"/>
                      <a:pt x="19343" y="1974"/>
                    </a:cubicBezTo>
                    <a:close/>
                    <a:moveTo>
                      <a:pt x="21575" y="12000"/>
                    </a:moveTo>
                    <a:cubicBezTo>
                      <a:pt x="21569" y="11855"/>
                      <a:pt x="21502" y="11724"/>
                      <a:pt x="21405" y="11663"/>
                    </a:cubicBezTo>
                    <a:lnTo>
                      <a:pt x="14636" y="7446"/>
                    </a:lnTo>
                    <a:cubicBezTo>
                      <a:pt x="15959" y="6916"/>
                      <a:pt x="17240" y="6113"/>
                      <a:pt x="18429" y="5025"/>
                    </a:cubicBezTo>
                    <a:lnTo>
                      <a:pt x="18630" y="5303"/>
                    </a:lnTo>
                    <a:lnTo>
                      <a:pt x="19335" y="6284"/>
                    </a:lnTo>
                    <a:lnTo>
                      <a:pt x="20040" y="5306"/>
                    </a:lnTo>
                    <a:lnTo>
                      <a:pt x="20891" y="4124"/>
                    </a:lnTo>
                    <a:lnTo>
                      <a:pt x="21596" y="3143"/>
                    </a:lnTo>
                    <a:lnTo>
                      <a:pt x="20889" y="2164"/>
                    </a:lnTo>
                    <a:lnTo>
                      <a:pt x="19331" y="0"/>
                    </a:lnTo>
                    <a:lnTo>
                      <a:pt x="18626" y="977"/>
                    </a:lnTo>
                    <a:lnTo>
                      <a:pt x="17774" y="2160"/>
                    </a:lnTo>
                    <a:lnTo>
                      <a:pt x="17069" y="3138"/>
                    </a:lnTo>
                    <a:lnTo>
                      <a:pt x="17551" y="3807"/>
                    </a:lnTo>
                    <a:cubicBezTo>
                      <a:pt x="16073" y="5101"/>
                      <a:pt x="14449" y="5924"/>
                      <a:pt x="12783" y="6293"/>
                    </a:cubicBezTo>
                    <a:lnTo>
                      <a:pt x="9370" y="4166"/>
                    </a:lnTo>
                    <a:cubicBezTo>
                      <a:pt x="9174" y="4046"/>
                      <a:pt x="8958" y="4347"/>
                      <a:pt x="9045" y="4618"/>
                    </a:cubicBezTo>
                    <a:lnTo>
                      <a:pt x="9633" y="6439"/>
                    </a:lnTo>
                    <a:cubicBezTo>
                      <a:pt x="7683" y="6192"/>
                      <a:pt x="5764" y="5327"/>
                      <a:pt x="4042" y="3826"/>
                    </a:cubicBezTo>
                    <a:lnTo>
                      <a:pt x="4526" y="3151"/>
                    </a:lnTo>
                    <a:lnTo>
                      <a:pt x="3821" y="2170"/>
                    </a:lnTo>
                    <a:lnTo>
                      <a:pt x="2967" y="986"/>
                    </a:lnTo>
                    <a:lnTo>
                      <a:pt x="2261" y="5"/>
                    </a:lnTo>
                    <a:lnTo>
                      <a:pt x="1556" y="983"/>
                    </a:lnTo>
                    <a:lnTo>
                      <a:pt x="705" y="2167"/>
                    </a:lnTo>
                    <a:lnTo>
                      <a:pt x="0" y="3145"/>
                    </a:lnTo>
                    <a:lnTo>
                      <a:pt x="706" y="4124"/>
                    </a:lnTo>
                    <a:lnTo>
                      <a:pt x="1559" y="5310"/>
                    </a:lnTo>
                    <a:lnTo>
                      <a:pt x="2266" y="6290"/>
                    </a:lnTo>
                    <a:lnTo>
                      <a:pt x="2970" y="5311"/>
                    </a:lnTo>
                    <a:lnTo>
                      <a:pt x="3163" y="5045"/>
                    </a:lnTo>
                    <a:cubicBezTo>
                      <a:pt x="5304" y="6995"/>
                      <a:pt x="7738" y="8031"/>
                      <a:pt x="10194" y="8176"/>
                    </a:cubicBezTo>
                    <a:lnTo>
                      <a:pt x="14444" y="21329"/>
                    </a:lnTo>
                    <a:cubicBezTo>
                      <a:pt x="14486" y="21462"/>
                      <a:pt x="14582" y="21555"/>
                      <a:pt x="14687" y="21560"/>
                    </a:cubicBezTo>
                    <a:lnTo>
                      <a:pt x="15338" y="21592"/>
                    </a:lnTo>
                    <a:cubicBezTo>
                      <a:pt x="15444" y="21600"/>
                      <a:pt x="15539" y="21515"/>
                      <a:pt x="15572" y="21378"/>
                    </a:cubicBezTo>
                    <a:lnTo>
                      <a:pt x="17110" y="15364"/>
                    </a:lnTo>
                    <a:lnTo>
                      <a:pt x="21441" y="13230"/>
                    </a:lnTo>
                    <a:cubicBezTo>
                      <a:pt x="21475" y="13214"/>
                      <a:pt x="21505" y="13188"/>
                      <a:pt x="21528" y="13154"/>
                    </a:cubicBezTo>
                    <a:cubicBezTo>
                      <a:pt x="21575" y="13092"/>
                      <a:pt x="21600" y="13003"/>
                      <a:pt x="21597" y="12903"/>
                    </a:cubicBezTo>
                    <a:cubicBezTo>
                      <a:pt x="21597" y="12903"/>
                      <a:pt x="21575" y="12000"/>
                      <a:pt x="21575" y="12000"/>
                    </a:cubicBez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grpSp>
      <p:grpSp>
        <p:nvGrpSpPr>
          <p:cNvPr id="3" name="Group 2">
            <a:extLst>
              <a:ext uri="{FF2B5EF4-FFF2-40B4-BE49-F238E27FC236}">
                <a16:creationId xmlns:a16="http://schemas.microsoft.com/office/drawing/2014/main" id="{0F65517E-E526-4E30-B3E8-05AE91A3687D}"/>
              </a:ext>
            </a:extLst>
          </p:cNvPr>
          <p:cNvGrpSpPr/>
          <p:nvPr/>
        </p:nvGrpSpPr>
        <p:grpSpPr>
          <a:xfrm>
            <a:off x="6579686" y="1991265"/>
            <a:ext cx="3183746" cy="1350608"/>
            <a:chOff x="6579686" y="1991265"/>
            <a:chExt cx="3183746" cy="1350608"/>
          </a:xfrm>
        </p:grpSpPr>
        <p:sp>
          <p:nvSpPr>
            <p:cNvPr id="945" name="Shape 945"/>
            <p:cNvSpPr/>
            <p:nvPr/>
          </p:nvSpPr>
          <p:spPr>
            <a:xfrm flipV="1">
              <a:off x="6579686" y="2913445"/>
              <a:ext cx="428428" cy="428428"/>
            </a:xfrm>
            <a:prstGeom prst="line">
              <a:avLst/>
            </a:prstGeom>
            <a:ln w="25400">
              <a:solidFill>
                <a:srgbClr val="525252"/>
              </a:solidFill>
              <a:miter lim="400000"/>
            </a:ln>
          </p:spPr>
          <p:txBody>
            <a:bodyPr lIns="0" tIns="0" rIns="0" bIns="0" anchor="ctr"/>
            <a:lstStyle/>
            <a:p>
              <a:pPr lvl="0">
                <a:defRPr sz="3200"/>
              </a:pPr>
              <a:endParaRPr sz="1200"/>
            </a:p>
          </p:txBody>
        </p:sp>
        <p:grpSp>
          <p:nvGrpSpPr>
            <p:cNvPr id="952" name="Group 952"/>
            <p:cNvGrpSpPr/>
            <p:nvPr/>
          </p:nvGrpSpPr>
          <p:grpSpPr>
            <a:xfrm>
              <a:off x="6842327" y="1991265"/>
              <a:ext cx="1077404" cy="1077404"/>
              <a:chOff x="0" y="0"/>
              <a:chExt cx="2154807" cy="2154807"/>
            </a:xfrm>
          </p:grpSpPr>
          <p:grpSp>
            <p:nvGrpSpPr>
              <p:cNvPr id="950" name="Group 950"/>
              <p:cNvGrpSpPr/>
              <p:nvPr/>
            </p:nvGrpSpPr>
            <p:grpSpPr>
              <a:xfrm>
                <a:off x="0" y="-1"/>
                <a:ext cx="2154808" cy="2154809"/>
                <a:chOff x="0" y="0"/>
                <a:chExt cx="2154807" cy="2154807"/>
              </a:xfrm>
            </p:grpSpPr>
            <p:sp>
              <p:nvSpPr>
                <p:cNvPr id="948" name="Shape 948"/>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49" name="Shape 949"/>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51" name="Shape 951"/>
              <p:cNvSpPr/>
              <p:nvPr/>
            </p:nvSpPr>
            <p:spPr>
              <a:xfrm>
                <a:off x="653099" y="657015"/>
                <a:ext cx="921852" cy="909038"/>
              </a:xfrm>
              <a:custGeom>
                <a:avLst/>
                <a:gdLst/>
                <a:ahLst/>
                <a:cxnLst>
                  <a:cxn ang="0">
                    <a:pos x="wd2" y="hd2"/>
                  </a:cxn>
                  <a:cxn ang="5400000">
                    <a:pos x="wd2" y="hd2"/>
                  </a:cxn>
                  <a:cxn ang="10800000">
                    <a:pos x="wd2" y="hd2"/>
                  </a:cxn>
                  <a:cxn ang="16200000">
                    <a:pos x="wd2" y="hd2"/>
                  </a:cxn>
                </a:cxnLst>
                <a:rect l="0" t="0" r="r" b="b"/>
                <a:pathLst>
                  <a:path w="21600" h="21600" extrusionOk="0">
                    <a:moveTo>
                      <a:pt x="5298" y="0"/>
                    </a:moveTo>
                    <a:cubicBezTo>
                      <a:pt x="4553" y="0"/>
                      <a:pt x="3956" y="606"/>
                      <a:pt x="3956" y="1361"/>
                    </a:cubicBezTo>
                    <a:lnTo>
                      <a:pt x="3956" y="4101"/>
                    </a:lnTo>
                    <a:lnTo>
                      <a:pt x="5298" y="4101"/>
                    </a:lnTo>
                    <a:cubicBezTo>
                      <a:pt x="5298" y="4101"/>
                      <a:pt x="5298" y="1361"/>
                      <a:pt x="5298" y="1361"/>
                    </a:cubicBezTo>
                    <a:lnTo>
                      <a:pt x="16107" y="1361"/>
                    </a:lnTo>
                    <a:lnTo>
                      <a:pt x="16107" y="4101"/>
                    </a:lnTo>
                    <a:lnTo>
                      <a:pt x="17467" y="4101"/>
                    </a:lnTo>
                    <a:lnTo>
                      <a:pt x="17467" y="1361"/>
                    </a:lnTo>
                    <a:cubicBezTo>
                      <a:pt x="17467" y="606"/>
                      <a:pt x="16853" y="0"/>
                      <a:pt x="16107" y="0"/>
                    </a:cubicBezTo>
                    <a:lnTo>
                      <a:pt x="5298" y="0"/>
                    </a:lnTo>
                    <a:close/>
                    <a:moveTo>
                      <a:pt x="1342" y="5158"/>
                    </a:moveTo>
                    <a:cubicBezTo>
                      <a:pt x="596" y="5158"/>
                      <a:pt x="0" y="5764"/>
                      <a:pt x="0" y="6519"/>
                    </a:cubicBezTo>
                    <a:lnTo>
                      <a:pt x="0" y="14740"/>
                    </a:lnTo>
                    <a:cubicBezTo>
                      <a:pt x="0" y="15498"/>
                      <a:pt x="596" y="16119"/>
                      <a:pt x="1342" y="16119"/>
                    </a:cubicBezTo>
                    <a:lnTo>
                      <a:pt x="4044" y="16119"/>
                    </a:lnTo>
                    <a:lnTo>
                      <a:pt x="4044" y="20221"/>
                    </a:lnTo>
                    <a:cubicBezTo>
                      <a:pt x="4044" y="20978"/>
                      <a:pt x="4659" y="21600"/>
                      <a:pt x="5404" y="21600"/>
                    </a:cubicBezTo>
                    <a:lnTo>
                      <a:pt x="16213" y="21600"/>
                    </a:lnTo>
                    <a:cubicBezTo>
                      <a:pt x="16959" y="21600"/>
                      <a:pt x="17556" y="20978"/>
                      <a:pt x="17556" y="20221"/>
                    </a:cubicBezTo>
                    <a:lnTo>
                      <a:pt x="17556" y="16119"/>
                    </a:lnTo>
                    <a:lnTo>
                      <a:pt x="20258" y="16119"/>
                    </a:lnTo>
                    <a:cubicBezTo>
                      <a:pt x="21004" y="16119"/>
                      <a:pt x="21600" y="15498"/>
                      <a:pt x="21600" y="14740"/>
                    </a:cubicBezTo>
                    <a:lnTo>
                      <a:pt x="21600" y="6519"/>
                    </a:lnTo>
                    <a:cubicBezTo>
                      <a:pt x="21600" y="5764"/>
                      <a:pt x="21004" y="5158"/>
                      <a:pt x="20258" y="5158"/>
                    </a:cubicBezTo>
                    <a:lnTo>
                      <a:pt x="1342" y="5158"/>
                    </a:lnTo>
                    <a:close/>
                    <a:moveTo>
                      <a:pt x="18898" y="6519"/>
                    </a:moveTo>
                    <a:cubicBezTo>
                      <a:pt x="19644" y="6519"/>
                      <a:pt x="20258" y="7143"/>
                      <a:pt x="20258" y="7899"/>
                    </a:cubicBezTo>
                    <a:cubicBezTo>
                      <a:pt x="20258" y="8656"/>
                      <a:pt x="19644" y="9260"/>
                      <a:pt x="18898" y="9260"/>
                    </a:cubicBezTo>
                    <a:cubicBezTo>
                      <a:pt x="18151" y="9260"/>
                      <a:pt x="17556" y="8655"/>
                      <a:pt x="17556" y="7899"/>
                    </a:cubicBezTo>
                    <a:cubicBezTo>
                      <a:pt x="17556" y="7143"/>
                      <a:pt x="18151" y="6519"/>
                      <a:pt x="18898" y="6519"/>
                    </a:cubicBezTo>
                    <a:close/>
                    <a:moveTo>
                      <a:pt x="5404" y="12000"/>
                    </a:moveTo>
                    <a:lnTo>
                      <a:pt x="16213" y="12000"/>
                    </a:lnTo>
                    <a:cubicBezTo>
                      <a:pt x="16213" y="12000"/>
                      <a:pt x="16213" y="20221"/>
                      <a:pt x="16213" y="20221"/>
                    </a:cubicBezTo>
                    <a:lnTo>
                      <a:pt x="5404" y="20221"/>
                    </a:lnTo>
                    <a:lnTo>
                      <a:pt x="5404" y="12000"/>
                    </a:lnTo>
                    <a:close/>
                    <a:moveTo>
                      <a:pt x="6782" y="13755"/>
                    </a:moveTo>
                    <a:cubicBezTo>
                      <a:pt x="6782" y="13755"/>
                      <a:pt x="6782" y="15116"/>
                      <a:pt x="6782" y="15116"/>
                    </a:cubicBezTo>
                    <a:lnTo>
                      <a:pt x="14889" y="15116"/>
                    </a:lnTo>
                    <a:lnTo>
                      <a:pt x="14889" y="13755"/>
                    </a:lnTo>
                    <a:lnTo>
                      <a:pt x="6782" y="13755"/>
                    </a:lnTo>
                    <a:close/>
                    <a:moveTo>
                      <a:pt x="6782" y="16621"/>
                    </a:moveTo>
                    <a:cubicBezTo>
                      <a:pt x="6782" y="16621"/>
                      <a:pt x="6782" y="17982"/>
                      <a:pt x="6782" y="17982"/>
                    </a:cubicBezTo>
                    <a:lnTo>
                      <a:pt x="13529" y="17982"/>
                    </a:lnTo>
                    <a:lnTo>
                      <a:pt x="13529" y="16621"/>
                    </a:lnTo>
                    <a:lnTo>
                      <a:pt x="6782" y="16621"/>
                    </a:ln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sp>
          <p:nvSpPr>
            <p:cNvPr id="989" name="Shape 989"/>
            <p:cNvSpPr/>
            <p:nvPr/>
          </p:nvSpPr>
          <p:spPr>
            <a:xfrm>
              <a:off x="7990615" y="2069265"/>
              <a:ext cx="1772817"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Research your client’s industry</a:t>
              </a:r>
            </a:p>
          </p:txBody>
        </p:sp>
      </p:grpSp>
      <p:grpSp>
        <p:nvGrpSpPr>
          <p:cNvPr id="7" name="Group 6">
            <a:extLst>
              <a:ext uri="{FF2B5EF4-FFF2-40B4-BE49-F238E27FC236}">
                <a16:creationId xmlns:a16="http://schemas.microsoft.com/office/drawing/2014/main" id="{2C381A44-D4F7-4675-8885-0CE4F1A05EAF}"/>
              </a:ext>
            </a:extLst>
          </p:cNvPr>
          <p:cNvGrpSpPr/>
          <p:nvPr/>
        </p:nvGrpSpPr>
        <p:grpSpPr>
          <a:xfrm>
            <a:off x="6569507" y="4480558"/>
            <a:ext cx="2967356" cy="1328452"/>
            <a:chOff x="6569507" y="4480558"/>
            <a:chExt cx="2967356" cy="1328452"/>
          </a:xfrm>
        </p:grpSpPr>
        <p:sp>
          <p:nvSpPr>
            <p:cNvPr id="947" name="Shape 947"/>
            <p:cNvSpPr/>
            <p:nvPr/>
          </p:nvSpPr>
          <p:spPr>
            <a:xfrm>
              <a:off x="6569507" y="4480558"/>
              <a:ext cx="423636" cy="423636"/>
            </a:xfrm>
            <a:prstGeom prst="line">
              <a:avLst/>
            </a:prstGeom>
            <a:ln w="25400">
              <a:solidFill>
                <a:srgbClr val="525252"/>
              </a:solidFill>
              <a:miter lim="400000"/>
            </a:ln>
          </p:spPr>
          <p:txBody>
            <a:bodyPr lIns="0" tIns="0" rIns="0" bIns="0" anchor="ctr"/>
            <a:lstStyle/>
            <a:p>
              <a:pPr lvl="0">
                <a:defRPr sz="3200"/>
              </a:pPr>
              <a:endParaRPr sz="1200"/>
            </a:p>
          </p:txBody>
        </p:sp>
        <p:grpSp>
          <p:nvGrpSpPr>
            <p:cNvPr id="963" name="Group 963"/>
            <p:cNvGrpSpPr/>
            <p:nvPr/>
          </p:nvGrpSpPr>
          <p:grpSpPr>
            <a:xfrm>
              <a:off x="6847675" y="4731606"/>
              <a:ext cx="1077404" cy="1077404"/>
              <a:chOff x="0" y="0"/>
              <a:chExt cx="2154807" cy="2154807"/>
            </a:xfrm>
          </p:grpSpPr>
          <p:grpSp>
            <p:nvGrpSpPr>
              <p:cNvPr id="961" name="Group 961"/>
              <p:cNvGrpSpPr/>
              <p:nvPr/>
            </p:nvGrpSpPr>
            <p:grpSpPr>
              <a:xfrm>
                <a:off x="0" y="-1"/>
                <a:ext cx="2154808" cy="2154809"/>
                <a:chOff x="0" y="0"/>
                <a:chExt cx="2154807" cy="2154807"/>
              </a:xfrm>
            </p:grpSpPr>
            <p:sp>
              <p:nvSpPr>
                <p:cNvPr id="959" name="Shape 959"/>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60" name="Shape 960"/>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62" name="Shape 962"/>
              <p:cNvSpPr/>
              <p:nvPr/>
            </p:nvSpPr>
            <p:spPr>
              <a:xfrm>
                <a:off x="733690" y="722262"/>
                <a:ext cx="746687" cy="710282"/>
              </a:xfrm>
              <a:custGeom>
                <a:avLst/>
                <a:gdLst/>
                <a:ahLst/>
                <a:cxnLst>
                  <a:cxn ang="0">
                    <a:pos x="wd2" y="hd2"/>
                  </a:cxn>
                  <a:cxn ang="5400000">
                    <a:pos x="wd2" y="hd2"/>
                  </a:cxn>
                  <a:cxn ang="10800000">
                    <a:pos x="wd2" y="hd2"/>
                  </a:cxn>
                  <a:cxn ang="16200000">
                    <a:pos x="wd2" y="hd2"/>
                  </a:cxn>
                </a:cxnLst>
                <a:rect l="0" t="0" r="r" b="b"/>
                <a:pathLst>
                  <a:path w="21600" h="21600" extrusionOk="0">
                    <a:moveTo>
                      <a:pt x="6945" y="0"/>
                    </a:moveTo>
                    <a:cubicBezTo>
                      <a:pt x="5683" y="0"/>
                      <a:pt x="4623" y="908"/>
                      <a:pt x="4316" y="2135"/>
                    </a:cubicBezTo>
                    <a:lnTo>
                      <a:pt x="688" y="2135"/>
                    </a:lnTo>
                    <a:cubicBezTo>
                      <a:pt x="307" y="2135"/>
                      <a:pt x="0" y="2456"/>
                      <a:pt x="0" y="2858"/>
                    </a:cubicBezTo>
                    <a:cubicBezTo>
                      <a:pt x="0" y="3260"/>
                      <a:pt x="307" y="3589"/>
                      <a:pt x="688" y="3589"/>
                    </a:cubicBezTo>
                    <a:lnTo>
                      <a:pt x="4316" y="3589"/>
                    </a:lnTo>
                    <a:cubicBezTo>
                      <a:pt x="4623" y="4817"/>
                      <a:pt x="5683" y="5724"/>
                      <a:pt x="6945" y="5724"/>
                    </a:cubicBezTo>
                    <a:cubicBezTo>
                      <a:pt x="8208" y="5724"/>
                      <a:pt x="9274" y="4817"/>
                      <a:pt x="9582" y="3589"/>
                    </a:cubicBezTo>
                    <a:lnTo>
                      <a:pt x="20912" y="3589"/>
                    </a:lnTo>
                    <a:cubicBezTo>
                      <a:pt x="21293" y="3589"/>
                      <a:pt x="21600" y="3260"/>
                      <a:pt x="21600" y="2858"/>
                    </a:cubicBezTo>
                    <a:cubicBezTo>
                      <a:pt x="21600" y="2456"/>
                      <a:pt x="21293" y="2135"/>
                      <a:pt x="20912" y="2135"/>
                    </a:cubicBezTo>
                    <a:lnTo>
                      <a:pt x="9582" y="2135"/>
                    </a:lnTo>
                    <a:cubicBezTo>
                      <a:pt x="9275" y="908"/>
                      <a:pt x="8208" y="0"/>
                      <a:pt x="6945" y="0"/>
                    </a:cubicBezTo>
                    <a:close/>
                    <a:moveTo>
                      <a:pt x="6945" y="1454"/>
                    </a:moveTo>
                    <a:cubicBezTo>
                      <a:pt x="7684" y="1454"/>
                      <a:pt x="8288" y="2082"/>
                      <a:pt x="8288" y="2858"/>
                    </a:cubicBezTo>
                    <a:cubicBezTo>
                      <a:pt x="8288" y="3634"/>
                      <a:pt x="7684" y="4269"/>
                      <a:pt x="6945" y="4269"/>
                    </a:cubicBezTo>
                    <a:cubicBezTo>
                      <a:pt x="6207" y="4269"/>
                      <a:pt x="5610" y="3634"/>
                      <a:pt x="5610" y="2858"/>
                    </a:cubicBezTo>
                    <a:cubicBezTo>
                      <a:pt x="5610" y="2082"/>
                      <a:pt x="6207" y="1454"/>
                      <a:pt x="6945" y="1454"/>
                    </a:cubicBezTo>
                    <a:close/>
                    <a:moveTo>
                      <a:pt x="13663" y="7996"/>
                    </a:moveTo>
                    <a:cubicBezTo>
                      <a:pt x="12401" y="7996"/>
                      <a:pt x="11334" y="8903"/>
                      <a:pt x="11027" y="10131"/>
                    </a:cubicBezTo>
                    <a:lnTo>
                      <a:pt x="688" y="10131"/>
                    </a:lnTo>
                    <a:cubicBezTo>
                      <a:pt x="307" y="10131"/>
                      <a:pt x="0" y="10459"/>
                      <a:pt x="0" y="10862"/>
                    </a:cubicBezTo>
                    <a:cubicBezTo>
                      <a:pt x="0" y="11263"/>
                      <a:pt x="307" y="11585"/>
                      <a:pt x="688" y="11585"/>
                    </a:cubicBezTo>
                    <a:lnTo>
                      <a:pt x="11027" y="11585"/>
                    </a:lnTo>
                    <a:cubicBezTo>
                      <a:pt x="11335" y="12812"/>
                      <a:pt x="12401" y="13720"/>
                      <a:pt x="13663" y="13720"/>
                    </a:cubicBezTo>
                    <a:cubicBezTo>
                      <a:pt x="14926" y="13720"/>
                      <a:pt x="15986" y="12812"/>
                      <a:pt x="16293" y="11585"/>
                    </a:cubicBezTo>
                    <a:lnTo>
                      <a:pt x="20912" y="11585"/>
                    </a:lnTo>
                    <a:cubicBezTo>
                      <a:pt x="21294" y="11585"/>
                      <a:pt x="21600" y="11263"/>
                      <a:pt x="21600" y="10862"/>
                    </a:cubicBezTo>
                    <a:cubicBezTo>
                      <a:pt x="21600" y="10459"/>
                      <a:pt x="21293" y="10131"/>
                      <a:pt x="20912" y="10131"/>
                    </a:cubicBezTo>
                    <a:lnTo>
                      <a:pt x="16293" y="10131"/>
                    </a:lnTo>
                    <a:cubicBezTo>
                      <a:pt x="15986" y="8903"/>
                      <a:pt x="14926" y="7996"/>
                      <a:pt x="13663" y="7996"/>
                    </a:cubicBezTo>
                    <a:close/>
                    <a:moveTo>
                      <a:pt x="13663" y="9450"/>
                    </a:moveTo>
                    <a:cubicBezTo>
                      <a:pt x="14402" y="9450"/>
                      <a:pt x="14999" y="10085"/>
                      <a:pt x="14999" y="10862"/>
                    </a:cubicBezTo>
                    <a:cubicBezTo>
                      <a:pt x="14999" y="11637"/>
                      <a:pt x="14402" y="12265"/>
                      <a:pt x="13663" y="12265"/>
                    </a:cubicBezTo>
                    <a:cubicBezTo>
                      <a:pt x="12926" y="12265"/>
                      <a:pt x="12321" y="11637"/>
                      <a:pt x="12321" y="10862"/>
                    </a:cubicBezTo>
                    <a:cubicBezTo>
                      <a:pt x="12321" y="10085"/>
                      <a:pt x="12926" y="9450"/>
                      <a:pt x="13663" y="9450"/>
                    </a:cubicBezTo>
                    <a:close/>
                    <a:moveTo>
                      <a:pt x="6945" y="15869"/>
                    </a:moveTo>
                    <a:cubicBezTo>
                      <a:pt x="5683" y="15869"/>
                      <a:pt x="4623" y="16776"/>
                      <a:pt x="4316" y="18004"/>
                    </a:cubicBezTo>
                    <a:lnTo>
                      <a:pt x="688" y="18004"/>
                    </a:lnTo>
                    <a:cubicBezTo>
                      <a:pt x="307" y="18004"/>
                      <a:pt x="0" y="18332"/>
                      <a:pt x="0" y="18734"/>
                    </a:cubicBezTo>
                    <a:cubicBezTo>
                      <a:pt x="0" y="19136"/>
                      <a:pt x="307" y="19465"/>
                      <a:pt x="688" y="19465"/>
                    </a:cubicBezTo>
                    <a:lnTo>
                      <a:pt x="4316" y="19465"/>
                    </a:lnTo>
                    <a:cubicBezTo>
                      <a:pt x="4623" y="20693"/>
                      <a:pt x="5683" y="21600"/>
                      <a:pt x="6945" y="21600"/>
                    </a:cubicBezTo>
                    <a:cubicBezTo>
                      <a:pt x="8208" y="21600"/>
                      <a:pt x="9274" y="20693"/>
                      <a:pt x="9582" y="19465"/>
                    </a:cubicBezTo>
                    <a:lnTo>
                      <a:pt x="20912" y="19465"/>
                    </a:lnTo>
                    <a:cubicBezTo>
                      <a:pt x="21293" y="19465"/>
                      <a:pt x="21600" y="19136"/>
                      <a:pt x="21600" y="18734"/>
                    </a:cubicBezTo>
                    <a:cubicBezTo>
                      <a:pt x="21600" y="18332"/>
                      <a:pt x="21293" y="18004"/>
                      <a:pt x="20912" y="18004"/>
                    </a:cubicBezTo>
                    <a:lnTo>
                      <a:pt x="9582" y="18004"/>
                    </a:lnTo>
                    <a:cubicBezTo>
                      <a:pt x="9275" y="16776"/>
                      <a:pt x="8208" y="15869"/>
                      <a:pt x="6945" y="15869"/>
                    </a:cubicBezTo>
                    <a:close/>
                    <a:moveTo>
                      <a:pt x="6945" y="17323"/>
                    </a:moveTo>
                    <a:cubicBezTo>
                      <a:pt x="7684" y="17323"/>
                      <a:pt x="8288" y="17958"/>
                      <a:pt x="8288" y="18734"/>
                    </a:cubicBezTo>
                    <a:cubicBezTo>
                      <a:pt x="8288" y="19510"/>
                      <a:pt x="7684" y="20138"/>
                      <a:pt x="6945" y="20138"/>
                    </a:cubicBezTo>
                    <a:cubicBezTo>
                      <a:pt x="6207" y="20138"/>
                      <a:pt x="5610" y="19510"/>
                      <a:pt x="5610" y="18734"/>
                    </a:cubicBezTo>
                    <a:cubicBezTo>
                      <a:pt x="5610" y="17958"/>
                      <a:pt x="6207" y="17323"/>
                      <a:pt x="6945" y="17323"/>
                    </a:cubicBez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sp>
          <p:nvSpPr>
            <p:cNvPr id="990" name="Shape 990"/>
            <p:cNvSpPr/>
            <p:nvPr/>
          </p:nvSpPr>
          <p:spPr>
            <a:xfrm>
              <a:off x="7980347" y="4945334"/>
              <a:ext cx="1556516"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Demo the use-cases</a:t>
              </a:r>
            </a:p>
          </p:txBody>
        </p:sp>
      </p:grpSp>
      <p:grpSp>
        <p:nvGrpSpPr>
          <p:cNvPr id="10" name="Group 9">
            <a:extLst>
              <a:ext uri="{FF2B5EF4-FFF2-40B4-BE49-F238E27FC236}">
                <a16:creationId xmlns:a16="http://schemas.microsoft.com/office/drawing/2014/main" id="{5D83AD61-73C1-41A5-BAFD-983798E5E664}"/>
              </a:ext>
            </a:extLst>
          </p:cNvPr>
          <p:cNvGrpSpPr/>
          <p:nvPr/>
        </p:nvGrpSpPr>
        <p:grpSpPr>
          <a:xfrm>
            <a:off x="1073644" y="3365118"/>
            <a:ext cx="4123395" cy="1077404"/>
            <a:chOff x="1073644" y="3365118"/>
            <a:chExt cx="4123395" cy="1077404"/>
          </a:xfrm>
        </p:grpSpPr>
        <p:sp>
          <p:nvSpPr>
            <p:cNvPr id="941" name="Shape 941"/>
            <p:cNvSpPr/>
            <p:nvPr/>
          </p:nvSpPr>
          <p:spPr>
            <a:xfrm flipH="1">
              <a:off x="4591684" y="3906654"/>
              <a:ext cx="605355" cy="0"/>
            </a:xfrm>
            <a:prstGeom prst="line">
              <a:avLst/>
            </a:prstGeom>
            <a:ln w="25400">
              <a:solidFill>
                <a:srgbClr val="525252"/>
              </a:solidFill>
              <a:miter lim="400000"/>
            </a:ln>
          </p:spPr>
          <p:txBody>
            <a:bodyPr lIns="0" tIns="0" rIns="0" bIns="0" anchor="ctr"/>
            <a:lstStyle/>
            <a:p>
              <a:pPr lvl="0">
                <a:defRPr sz="3200"/>
              </a:pPr>
              <a:endParaRPr sz="1200"/>
            </a:p>
          </p:txBody>
        </p:sp>
        <p:grpSp>
          <p:nvGrpSpPr>
            <p:cNvPr id="978" name="Group 978"/>
            <p:cNvGrpSpPr/>
            <p:nvPr/>
          </p:nvGrpSpPr>
          <p:grpSpPr>
            <a:xfrm>
              <a:off x="3515064" y="3365118"/>
              <a:ext cx="1077404" cy="1077404"/>
              <a:chOff x="0" y="0"/>
              <a:chExt cx="2154807" cy="2154807"/>
            </a:xfrm>
          </p:grpSpPr>
          <p:grpSp>
            <p:nvGrpSpPr>
              <p:cNvPr id="976" name="Group 976"/>
              <p:cNvGrpSpPr/>
              <p:nvPr/>
            </p:nvGrpSpPr>
            <p:grpSpPr>
              <a:xfrm>
                <a:off x="0" y="-1"/>
                <a:ext cx="2154808" cy="2154809"/>
                <a:chOff x="0" y="0"/>
                <a:chExt cx="2154807" cy="2154807"/>
              </a:xfrm>
            </p:grpSpPr>
            <p:sp>
              <p:nvSpPr>
                <p:cNvPr id="974" name="Shape 974"/>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75" name="Shape 975"/>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77" name="Shape 977"/>
              <p:cNvSpPr/>
              <p:nvPr/>
            </p:nvSpPr>
            <p:spPr>
              <a:xfrm>
                <a:off x="712106" y="679004"/>
                <a:ext cx="798641" cy="822108"/>
              </a:xfrm>
              <a:custGeom>
                <a:avLst/>
                <a:gdLst/>
                <a:ahLst/>
                <a:cxnLst>
                  <a:cxn ang="0">
                    <a:pos x="wd2" y="hd2"/>
                  </a:cxn>
                  <a:cxn ang="5400000">
                    <a:pos x="wd2" y="hd2"/>
                  </a:cxn>
                  <a:cxn ang="10800000">
                    <a:pos x="wd2" y="hd2"/>
                  </a:cxn>
                  <a:cxn ang="16200000">
                    <a:pos x="wd2" y="hd2"/>
                  </a:cxn>
                </a:cxnLst>
                <a:rect l="0" t="0" r="r" b="b"/>
                <a:pathLst>
                  <a:path w="21600" h="21600" extrusionOk="0">
                    <a:moveTo>
                      <a:pt x="1965" y="0"/>
                    </a:moveTo>
                    <a:cubicBezTo>
                      <a:pt x="886" y="0"/>
                      <a:pt x="0" y="842"/>
                      <a:pt x="0" y="1890"/>
                    </a:cubicBezTo>
                    <a:lnTo>
                      <a:pt x="0" y="18617"/>
                    </a:lnTo>
                    <a:cubicBezTo>
                      <a:pt x="0" y="19670"/>
                      <a:pt x="886" y="20526"/>
                      <a:pt x="1965" y="20526"/>
                    </a:cubicBezTo>
                    <a:lnTo>
                      <a:pt x="15744" y="20526"/>
                    </a:lnTo>
                    <a:cubicBezTo>
                      <a:pt x="16565" y="20526"/>
                      <a:pt x="16967" y="20345"/>
                      <a:pt x="17260" y="19651"/>
                    </a:cubicBezTo>
                    <a:lnTo>
                      <a:pt x="16543" y="18955"/>
                    </a:lnTo>
                    <a:cubicBezTo>
                      <a:pt x="16279" y="19063"/>
                      <a:pt x="15855" y="18994"/>
                      <a:pt x="15744" y="18994"/>
                    </a:cubicBezTo>
                    <a:lnTo>
                      <a:pt x="1965" y="18994"/>
                    </a:lnTo>
                    <a:cubicBezTo>
                      <a:pt x="1749" y="18994"/>
                      <a:pt x="1576" y="18828"/>
                      <a:pt x="1576" y="18617"/>
                    </a:cubicBezTo>
                    <a:lnTo>
                      <a:pt x="1576" y="1890"/>
                    </a:lnTo>
                    <a:cubicBezTo>
                      <a:pt x="1576" y="1679"/>
                      <a:pt x="1749" y="1512"/>
                      <a:pt x="1965" y="1512"/>
                    </a:cubicBezTo>
                    <a:lnTo>
                      <a:pt x="15744" y="1512"/>
                    </a:lnTo>
                    <a:cubicBezTo>
                      <a:pt x="15961" y="1512"/>
                      <a:pt x="16154" y="1679"/>
                      <a:pt x="16154" y="1890"/>
                    </a:cubicBezTo>
                    <a:lnTo>
                      <a:pt x="16154" y="10422"/>
                    </a:lnTo>
                    <a:cubicBezTo>
                      <a:pt x="16722" y="10542"/>
                      <a:pt x="17240" y="10783"/>
                      <a:pt x="17710" y="11118"/>
                    </a:cubicBezTo>
                    <a:lnTo>
                      <a:pt x="17710" y="1890"/>
                    </a:lnTo>
                    <a:cubicBezTo>
                      <a:pt x="17710" y="842"/>
                      <a:pt x="16828" y="0"/>
                      <a:pt x="15744" y="0"/>
                    </a:cubicBezTo>
                    <a:lnTo>
                      <a:pt x="1965" y="0"/>
                    </a:lnTo>
                    <a:close/>
                    <a:moveTo>
                      <a:pt x="3276" y="5092"/>
                    </a:moveTo>
                    <a:cubicBezTo>
                      <a:pt x="3276" y="5092"/>
                      <a:pt x="3276" y="6643"/>
                      <a:pt x="3276" y="6643"/>
                    </a:cubicBezTo>
                    <a:lnTo>
                      <a:pt x="13165" y="6643"/>
                    </a:lnTo>
                    <a:lnTo>
                      <a:pt x="13165" y="5092"/>
                    </a:lnTo>
                    <a:lnTo>
                      <a:pt x="3276" y="5092"/>
                    </a:lnTo>
                    <a:close/>
                    <a:moveTo>
                      <a:pt x="3276" y="9547"/>
                    </a:moveTo>
                    <a:cubicBezTo>
                      <a:pt x="3276" y="9547"/>
                      <a:pt x="3276" y="11098"/>
                      <a:pt x="3276" y="11098"/>
                    </a:cubicBezTo>
                    <a:lnTo>
                      <a:pt x="13165" y="11098"/>
                    </a:lnTo>
                    <a:lnTo>
                      <a:pt x="13165" y="9547"/>
                    </a:lnTo>
                    <a:lnTo>
                      <a:pt x="3276" y="9547"/>
                    </a:lnTo>
                    <a:close/>
                    <a:moveTo>
                      <a:pt x="14639" y="11456"/>
                    </a:moveTo>
                    <a:cubicBezTo>
                      <a:pt x="13702" y="11456"/>
                      <a:pt x="12838" y="11792"/>
                      <a:pt x="12182" y="12431"/>
                    </a:cubicBezTo>
                    <a:cubicBezTo>
                      <a:pt x="11526" y="13075"/>
                      <a:pt x="11138" y="13926"/>
                      <a:pt x="11138" y="14838"/>
                    </a:cubicBezTo>
                    <a:cubicBezTo>
                      <a:pt x="11138" y="15743"/>
                      <a:pt x="11526" y="16601"/>
                      <a:pt x="12182" y="17244"/>
                    </a:cubicBezTo>
                    <a:cubicBezTo>
                      <a:pt x="12838" y="17883"/>
                      <a:pt x="13706" y="18239"/>
                      <a:pt x="14639" y="18239"/>
                    </a:cubicBezTo>
                    <a:cubicBezTo>
                      <a:pt x="15247" y="18239"/>
                      <a:pt x="15838" y="18086"/>
                      <a:pt x="16359" y="17801"/>
                    </a:cubicBezTo>
                    <a:lnTo>
                      <a:pt x="20290" y="21600"/>
                    </a:lnTo>
                    <a:lnTo>
                      <a:pt x="21600" y="20307"/>
                    </a:lnTo>
                    <a:cubicBezTo>
                      <a:pt x="21600" y="20307"/>
                      <a:pt x="17689" y="16508"/>
                      <a:pt x="17689" y="16508"/>
                    </a:cubicBezTo>
                    <a:cubicBezTo>
                      <a:pt x="18459" y="15193"/>
                      <a:pt x="18229" y="13512"/>
                      <a:pt x="17116" y="12431"/>
                    </a:cubicBezTo>
                    <a:cubicBezTo>
                      <a:pt x="16460" y="11792"/>
                      <a:pt x="15571" y="11456"/>
                      <a:pt x="14639" y="11456"/>
                    </a:cubicBezTo>
                    <a:close/>
                    <a:moveTo>
                      <a:pt x="14639" y="12829"/>
                    </a:moveTo>
                    <a:cubicBezTo>
                      <a:pt x="15197" y="12829"/>
                      <a:pt x="15720" y="13030"/>
                      <a:pt x="16113" y="13406"/>
                    </a:cubicBezTo>
                    <a:cubicBezTo>
                      <a:pt x="16506" y="13787"/>
                      <a:pt x="16727" y="14297"/>
                      <a:pt x="16727" y="14838"/>
                    </a:cubicBezTo>
                    <a:cubicBezTo>
                      <a:pt x="16727" y="15378"/>
                      <a:pt x="16506" y="15888"/>
                      <a:pt x="16113" y="16270"/>
                    </a:cubicBezTo>
                    <a:cubicBezTo>
                      <a:pt x="15328" y="17027"/>
                      <a:pt x="13950" y="17027"/>
                      <a:pt x="13165" y="16270"/>
                    </a:cubicBezTo>
                    <a:cubicBezTo>
                      <a:pt x="12357" y="15477"/>
                      <a:pt x="12357" y="14197"/>
                      <a:pt x="13165" y="13406"/>
                    </a:cubicBezTo>
                    <a:cubicBezTo>
                      <a:pt x="13557" y="13030"/>
                      <a:pt x="14083" y="12829"/>
                      <a:pt x="14639" y="12829"/>
                    </a:cubicBez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sp>
          <p:nvSpPr>
            <p:cNvPr id="992" name="Shape 992"/>
            <p:cNvSpPr/>
            <p:nvPr/>
          </p:nvSpPr>
          <p:spPr>
            <a:xfrm>
              <a:off x="1073644" y="3521204"/>
              <a:ext cx="2365555"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Submit the TCO Analysis report and present the outcome</a:t>
              </a:r>
            </a:p>
          </p:txBody>
        </p:sp>
      </p:grpSp>
      <p:grpSp>
        <p:nvGrpSpPr>
          <p:cNvPr id="11" name="Group 10">
            <a:extLst>
              <a:ext uri="{FF2B5EF4-FFF2-40B4-BE49-F238E27FC236}">
                <a16:creationId xmlns:a16="http://schemas.microsoft.com/office/drawing/2014/main" id="{0581C45B-FD2B-451A-B4C2-9A3C12005403}"/>
              </a:ext>
            </a:extLst>
          </p:cNvPr>
          <p:cNvGrpSpPr/>
          <p:nvPr/>
        </p:nvGrpSpPr>
        <p:grpSpPr>
          <a:xfrm>
            <a:off x="1932039" y="2003750"/>
            <a:ext cx="3507889" cy="1343955"/>
            <a:chOff x="1932039" y="2003750"/>
            <a:chExt cx="3507889" cy="1343955"/>
          </a:xfrm>
        </p:grpSpPr>
        <p:sp>
          <p:nvSpPr>
            <p:cNvPr id="942" name="Shape 942"/>
            <p:cNvSpPr/>
            <p:nvPr/>
          </p:nvSpPr>
          <p:spPr>
            <a:xfrm>
              <a:off x="5016292" y="2924069"/>
              <a:ext cx="423636" cy="423636"/>
            </a:xfrm>
            <a:prstGeom prst="line">
              <a:avLst/>
            </a:prstGeom>
            <a:ln w="25400">
              <a:solidFill>
                <a:srgbClr val="525252"/>
              </a:solidFill>
              <a:miter lim="400000"/>
            </a:ln>
          </p:spPr>
          <p:txBody>
            <a:bodyPr lIns="0" tIns="0" rIns="0" bIns="0" anchor="ctr"/>
            <a:lstStyle/>
            <a:p>
              <a:pPr lvl="0">
                <a:defRPr sz="3200"/>
              </a:pPr>
              <a:endParaRPr sz="1200"/>
            </a:p>
          </p:txBody>
        </p:sp>
        <p:grpSp>
          <p:nvGrpSpPr>
            <p:cNvPr id="968" name="Group 968"/>
            <p:cNvGrpSpPr/>
            <p:nvPr/>
          </p:nvGrpSpPr>
          <p:grpSpPr>
            <a:xfrm>
              <a:off x="4094126" y="2003750"/>
              <a:ext cx="1077404" cy="1077404"/>
              <a:chOff x="0" y="0"/>
              <a:chExt cx="2154807" cy="2154807"/>
            </a:xfrm>
          </p:grpSpPr>
          <p:grpSp>
            <p:nvGrpSpPr>
              <p:cNvPr id="966" name="Group 966"/>
              <p:cNvGrpSpPr/>
              <p:nvPr/>
            </p:nvGrpSpPr>
            <p:grpSpPr>
              <a:xfrm>
                <a:off x="0" y="-1"/>
                <a:ext cx="2154808" cy="2154809"/>
                <a:chOff x="0" y="0"/>
                <a:chExt cx="2154807" cy="2154807"/>
              </a:xfrm>
            </p:grpSpPr>
            <p:sp>
              <p:nvSpPr>
                <p:cNvPr id="964" name="Shape 964"/>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65" name="Shape 965"/>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67" name="Shape 967"/>
              <p:cNvSpPr/>
              <p:nvPr/>
            </p:nvSpPr>
            <p:spPr>
              <a:xfrm>
                <a:off x="599025" y="566895"/>
                <a:ext cx="968891" cy="880565"/>
              </a:xfrm>
              <a:custGeom>
                <a:avLst/>
                <a:gdLst/>
                <a:ahLst/>
                <a:cxnLst>
                  <a:cxn ang="0">
                    <a:pos x="wd2" y="hd2"/>
                  </a:cxn>
                  <a:cxn ang="5400000">
                    <a:pos x="wd2" y="hd2"/>
                  </a:cxn>
                  <a:cxn ang="10800000">
                    <a:pos x="wd2" y="hd2"/>
                  </a:cxn>
                  <a:cxn ang="16200000">
                    <a:pos x="wd2" y="hd2"/>
                  </a:cxn>
                </a:cxnLst>
                <a:rect l="0" t="0" r="r" b="b"/>
                <a:pathLst>
                  <a:path w="21492" h="21600" extrusionOk="0">
                    <a:moveTo>
                      <a:pt x="20270" y="12587"/>
                    </a:moveTo>
                    <a:lnTo>
                      <a:pt x="11292" y="12587"/>
                    </a:lnTo>
                    <a:lnTo>
                      <a:pt x="11292" y="20248"/>
                    </a:lnTo>
                    <a:lnTo>
                      <a:pt x="20270" y="20248"/>
                    </a:lnTo>
                    <a:cubicBezTo>
                      <a:pt x="20270" y="20248"/>
                      <a:pt x="20270" y="12587"/>
                      <a:pt x="20270" y="12587"/>
                    </a:cubicBezTo>
                    <a:close/>
                    <a:moveTo>
                      <a:pt x="21492" y="11911"/>
                    </a:moveTo>
                    <a:lnTo>
                      <a:pt x="21492" y="20924"/>
                    </a:lnTo>
                    <a:cubicBezTo>
                      <a:pt x="21492" y="21298"/>
                      <a:pt x="21218" y="21600"/>
                      <a:pt x="20881" y="21600"/>
                    </a:cubicBezTo>
                    <a:lnTo>
                      <a:pt x="10681" y="21600"/>
                    </a:lnTo>
                    <a:cubicBezTo>
                      <a:pt x="10344" y="21600"/>
                      <a:pt x="10070" y="21298"/>
                      <a:pt x="10070" y="20924"/>
                    </a:cubicBezTo>
                    <a:lnTo>
                      <a:pt x="10070" y="11911"/>
                    </a:lnTo>
                    <a:cubicBezTo>
                      <a:pt x="10070" y="11538"/>
                      <a:pt x="10344" y="11235"/>
                      <a:pt x="10681" y="11235"/>
                    </a:cubicBezTo>
                    <a:lnTo>
                      <a:pt x="20881" y="11235"/>
                    </a:lnTo>
                    <a:cubicBezTo>
                      <a:pt x="21218" y="11235"/>
                      <a:pt x="21492" y="11538"/>
                      <a:pt x="21492" y="11911"/>
                    </a:cubicBezTo>
                    <a:cubicBezTo>
                      <a:pt x="21492" y="11911"/>
                      <a:pt x="21492" y="11911"/>
                      <a:pt x="21492" y="11911"/>
                    </a:cubicBezTo>
                    <a:close/>
                    <a:moveTo>
                      <a:pt x="12342" y="3106"/>
                    </a:moveTo>
                    <a:cubicBezTo>
                      <a:pt x="12342" y="3187"/>
                      <a:pt x="12336" y="3272"/>
                      <a:pt x="12325" y="3358"/>
                    </a:cubicBezTo>
                    <a:cubicBezTo>
                      <a:pt x="12301" y="3551"/>
                      <a:pt x="12352" y="3747"/>
                      <a:pt x="12468" y="3895"/>
                    </a:cubicBezTo>
                    <a:cubicBezTo>
                      <a:pt x="12583" y="4042"/>
                      <a:pt x="12750" y="4128"/>
                      <a:pt x="12927" y="4129"/>
                    </a:cubicBezTo>
                    <a:cubicBezTo>
                      <a:pt x="15511" y="4143"/>
                      <a:pt x="17687" y="6196"/>
                      <a:pt x="18102" y="9011"/>
                    </a:cubicBezTo>
                    <a:cubicBezTo>
                      <a:pt x="18156" y="9379"/>
                      <a:pt x="18470" y="9629"/>
                      <a:pt x="18803" y="9569"/>
                    </a:cubicBezTo>
                    <a:cubicBezTo>
                      <a:pt x="19136" y="9509"/>
                      <a:pt x="19362" y="9162"/>
                      <a:pt x="19308" y="8793"/>
                    </a:cubicBezTo>
                    <a:cubicBezTo>
                      <a:pt x="19064" y="7137"/>
                      <a:pt x="18293" y="5618"/>
                      <a:pt x="17138" y="4516"/>
                    </a:cubicBezTo>
                    <a:cubicBezTo>
                      <a:pt x="16127" y="3553"/>
                      <a:pt x="14872" y="2960"/>
                      <a:pt x="13551" y="2813"/>
                    </a:cubicBezTo>
                    <a:cubicBezTo>
                      <a:pt x="13418" y="1237"/>
                      <a:pt x="12215" y="0"/>
                      <a:pt x="10756" y="0"/>
                    </a:cubicBezTo>
                    <a:cubicBezTo>
                      <a:pt x="9985" y="0"/>
                      <a:pt x="9265" y="343"/>
                      <a:pt x="8742" y="939"/>
                    </a:cubicBezTo>
                    <a:cubicBezTo>
                      <a:pt x="8156" y="649"/>
                      <a:pt x="7517" y="498"/>
                      <a:pt x="6869" y="498"/>
                    </a:cubicBezTo>
                    <a:cubicBezTo>
                      <a:pt x="4342" y="498"/>
                      <a:pt x="2287" y="2771"/>
                      <a:pt x="2287" y="5565"/>
                    </a:cubicBezTo>
                    <a:cubicBezTo>
                      <a:pt x="2287" y="5984"/>
                      <a:pt x="2332" y="6395"/>
                      <a:pt x="2423" y="6795"/>
                    </a:cubicBezTo>
                    <a:cubicBezTo>
                      <a:pt x="1613" y="7247"/>
                      <a:pt x="968" y="7951"/>
                      <a:pt x="538" y="8858"/>
                    </a:cubicBezTo>
                    <a:cubicBezTo>
                      <a:pt x="59" y="9868"/>
                      <a:pt x="-108" y="11056"/>
                      <a:pt x="69" y="12203"/>
                    </a:cubicBezTo>
                    <a:cubicBezTo>
                      <a:pt x="251" y="13384"/>
                      <a:pt x="792" y="14448"/>
                      <a:pt x="1593" y="15200"/>
                    </a:cubicBezTo>
                    <a:cubicBezTo>
                      <a:pt x="2491" y="16042"/>
                      <a:pt x="3696" y="16487"/>
                      <a:pt x="5078" y="16487"/>
                    </a:cubicBezTo>
                    <a:lnTo>
                      <a:pt x="8290" y="16487"/>
                    </a:lnTo>
                    <a:cubicBezTo>
                      <a:pt x="8628" y="16487"/>
                      <a:pt x="8901" y="16184"/>
                      <a:pt x="8901" y="15811"/>
                    </a:cubicBezTo>
                    <a:cubicBezTo>
                      <a:pt x="8901" y="15438"/>
                      <a:pt x="8628" y="15135"/>
                      <a:pt x="8290" y="15135"/>
                    </a:cubicBezTo>
                    <a:lnTo>
                      <a:pt x="5078" y="15135"/>
                    </a:lnTo>
                    <a:cubicBezTo>
                      <a:pt x="2632" y="15135"/>
                      <a:pt x="1509" y="13503"/>
                      <a:pt x="1274" y="11976"/>
                    </a:cubicBezTo>
                    <a:cubicBezTo>
                      <a:pt x="1040" y="10454"/>
                      <a:pt x="1598" y="8503"/>
                      <a:pt x="3376" y="7813"/>
                    </a:cubicBezTo>
                    <a:cubicBezTo>
                      <a:pt x="3533" y="7752"/>
                      <a:pt x="3660" y="7623"/>
                      <a:pt x="3729" y="7456"/>
                    </a:cubicBezTo>
                    <a:cubicBezTo>
                      <a:pt x="3798" y="7289"/>
                      <a:pt x="3803" y="7098"/>
                      <a:pt x="3742" y="6927"/>
                    </a:cubicBezTo>
                    <a:cubicBezTo>
                      <a:pt x="3587" y="6494"/>
                      <a:pt x="3509" y="6035"/>
                      <a:pt x="3509" y="5565"/>
                    </a:cubicBezTo>
                    <a:cubicBezTo>
                      <a:pt x="3509" y="3516"/>
                      <a:pt x="5016" y="1850"/>
                      <a:pt x="6869" y="1850"/>
                    </a:cubicBezTo>
                    <a:cubicBezTo>
                      <a:pt x="7477" y="1850"/>
                      <a:pt x="8072" y="2031"/>
                      <a:pt x="8591" y="2374"/>
                    </a:cubicBezTo>
                    <a:cubicBezTo>
                      <a:pt x="8874" y="2562"/>
                      <a:pt x="9241" y="2467"/>
                      <a:pt x="9419" y="2160"/>
                    </a:cubicBezTo>
                    <a:cubicBezTo>
                      <a:pt x="9713" y="1654"/>
                      <a:pt x="10212" y="1352"/>
                      <a:pt x="10756" y="1352"/>
                    </a:cubicBezTo>
                    <a:cubicBezTo>
                      <a:pt x="11630" y="1352"/>
                      <a:pt x="12342" y="2139"/>
                      <a:pt x="12342" y="3106"/>
                    </a:cubicBezTo>
                    <a:cubicBezTo>
                      <a:pt x="12342" y="3106"/>
                      <a:pt x="12342" y="3106"/>
                      <a:pt x="12342" y="3106"/>
                    </a:cubicBezTo>
                    <a:close/>
                    <a:moveTo>
                      <a:pt x="12506" y="15422"/>
                    </a:moveTo>
                    <a:cubicBezTo>
                      <a:pt x="12313" y="15115"/>
                      <a:pt x="12381" y="14694"/>
                      <a:pt x="12658" y="14480"/>
                    </a:cubicBezTo>
                    <a:cubicBezTo>
                      <a:pt x="12935" y="14267"/>
                      <a:pt x="13316" y="14342"/>
                      <a:pt x="13509" y="14648"/>
                    </a:cubicBezTo>
                    <a:lnTo>
                      <a:pt x="14199" y="15742"/>
                    </a:lnTo>
                    <a:lnTo>
                      <a:pt x="17363" y="15742"/>
                    </a:lnTo>
                    <a:lnTo>
                      <a:pt x="18053" y="14648"/>
                    </a:lnTo>
                    <a:cubicBezTo>
                      <a:pt x="18246" y="14342"/>
                      <a:pt x="18627" y="14267"/>
                      <a:pt x="18904" y="14480"/>
                    </a:cubicBezTo>
                    <a:cubicBezTo>
                      <a:pt x="19181" y="14694"/>
                      <a:pt x="19249" y="15115"/>
                      <a:pt x="19055" y="15422"/>
                    </a:cubicBezTo>
                    <a:lnTo>
                      <a:pt x="18427" y="16417"/>
                    </a:lnTo>
                    <a:lnTo>
                      <a:pt x="19056" y="17414"/>
                    </a:lnTo>
                    <a:cubicBezTo>
                      <a:pt x="19249" y="17720"/>
                      <a:pt x="19181" y="18141"/>
                      <a:pt x="18904" y="18355"/>
                    </a:cubicBezTo>
                    <a:cubicBezTo>
                      <a:pt x="18797" y="18437"/>
                      <a:pt x="18675" y="18477"/>
                      <a:pt x="18555" y="18477"/>
                    </a:cubicBezTo>
                    <a:cubicBezTo>
                      <a:pt x="18362" y="18477"/>
                      <a:pt x="18172" y="18376"/>
                      <a:pt x="18053" y="18187"/>
                    </a:cubicBezTo>
                    <a:lnTo>
                      <a:pt x="17363" y="17094"/>
                    </a:lnTo>
                    <a:lnTo>
                      <a:pt x="14199" y="17094"/>
                    </a:lnTo>
                    <a:lnTo>
                      <a:pt x="13509" y="18187"/>
                    </a:lnTo>
                    <a:cubicBezTo>
                      <a:pt x="13316" y="18493"/>
                      <a:pt x="12935" y="18569"/>
                      <a:pt x="12658" y="18355"/>
                    </a:cubicBezTo>
                    <a:cubicBezTo>
                      <a:pt x="12381" y="18141"/>
                      <a:pt x="12314" y="17720"/>
                      <a:pt x="12506" y="17414"/>
                    </a:cubicBezTo>
                    <a:lnTo>
                      <a:pt x="13135" y="16417"/>
                    </a:lnTo>
                    <a:cubicBezTo>
                      <a:pt x="13135" y="16417"/>
                      <a:pt x="12506" y="15422"/>
                      <a:pt x="12506" y="15422"/>
                    </a:cubicBez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sp>
          <p:nvSpPr>
            <p:cNvPr id="993" name="Shape 993"/>
            <p:cNvSpPr/>
            <p:nvPr/>
          </p:nvSpPr>
          <p:spPr>
            <a:xfrm>
              <a:off x="1932039" y="2083884"/>
              <a:ext cx="2020529"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Prepare a comprehensive proposal</a:t>
              </a:r>
            </a:p>
          </p:txBody>
        </p:sp>
      </p:grpSp>
      <p:grpSp>
        <p:nvGrpSpPr>
          <p:cNvPr id="9" name="Group 8">
            <a:extLst>
              <a:ext uri="{FF2B5EF4-FFF2-40B4-BE49-F238E27FC236}">
                <a16:creationId xmlns:a16="http://schemas.microsoft.com/office/drawing/2014/main" id="{0AC1A123-7B84-40D4-A858-347EB5AC9F42}"/>
              </a:ext>
            </a:extLst>
          </p:cNvPr>
          <p:cNvGrpSpPr/>
          <p:nvPr/>
        </p:nvGrpSpPr>
        <p:grpSpPr>
          <a:xfrm>
            <a:off x="2160440" y="4476840"/>
            <a:ext cx="3284280" cy="1349297"/>
            <a:chOff x="2160440" y="4476840"/>
            <a:chExt cx="3284280" cy="1349297"/>
          </a:xfrm>
        </p:grpSpPr>
        <p:sp>
          <p:nvSpPr>
            <p:cNvPr id="943" name="Shape 943"/>
            <p:cNvSpPr/>
            <p:nvPr/>
          </p:nvSpPr>
          <p:spPr>
            <a:xfrm flipV="1">
              <a:off x="5016292" y="4476840"/>
              <a:ext cx="428428" cy="428428"/>
            </a:xfrm>
            <a:prstGeom prst="line">
              <a:avLst/>
            </a:prstGeom>
            <a:ln w="25400">
              <a:solidFill>
                <a:srgbClr val="525252"/>
              </a:solidFill>
              <a:miter lim="400000"/>
            </a:ln>
          </p:spPr>
          <p:txBody>
            <a:bodyPr lIns="0" tIns="0" rIns="0" bIns="0" anchor="ctr"/>
            <a:lstStyle/>
            <a:p>
              <a:pPr lvl="0">
                <a:defRPr sz="3200"/>
              </a:pPr>
              <a:endParaRPr sz="1200"/>
            </a:p>
          </p:txBody>
        </p:sp>
        <p:grpSp>
          <p:nvGrpSpPr>
            <p:cNvPr id="983" name="Group 983"/>
            <p:cNvGrpSpPr/>
            <p:nvPr/>
          </p:nvGrpSpPr>
          <p:grpSpPr>
            <a:xfrm>
              <a:off x="4094126" y="4748733"/>
              <a:ext cx="1077404" cy="1077404"/>
              <a:chOff x="0" y="0"/>
              <a:chExt cx="2154807" cy="2154807"/>
            </a:xfrm>
          </p:grpSpPr>
          <p:grpSp>
            <p:nvGrpSpPr>
              <p:cNvPr id="981" name="Group 981"/>
              <p:cNvGrpSpPr/>
              <p:nvPr/>
            </p:nvGrpSpPr>
            <p:grpSpPr>
              <a:xfrm>
                <a:off x="0" y="-1"/>
                <a:ext cx="2154808" cy="2154809"/>
                <a:chOff x="0" y="0"/>
                <a:chExt cx="2154807" cy="2154807"/>
              </a:xfrm>
            </p:grpSpPr>
            <p:sp>
              <p:nvSpPr>
                <p:cNvPr id="979" name="Shape 979"/>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80" name="Shape 980"/>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82" name="Shape 982"/>
              <p:cNvSpPr/>
              <p:nvPr/>
            </p:nvSpPr>
            <p:spPr>
              <a:xfrm>
                <a:off x="632430" y="736122"/>
                <a:ext cx="889947" cy="682564"/>
              </a:xfrm>
              <a:custGeom>
                <a:avLst/>
                <a:gdLst/>
                <a:ahLst/>
                <a:cxnLst>
                  <a:cxn ang="0">
                    <a:pos x="wd2" y="hd2"/>
                  </a:cxn>
                  <a:cxn ang="5400000">
                    <a:pos x="wd2" y="hd2"/>
                  </a:cxn>
                  <a:cxn ang="10800000">
                    <a:pos x="wd2" y="hd2"/>
                  </a:cxn>
                  <a:cxn ang="16200000">
                    <a:pos x="wd2" y="hd2"/>
                  </a:cxn>
                </a:cxnLst>
                <a:rect l="0" t="0" r="r" b="b"/>
                <a:pathLst>
                  <a:path w="21600" h="21600" extrusionOk="0">
                    <a:moveTo>
                      <a:pt x="18639" y="0"/>
                    </a:moveTo>
                    <a:cubicBezTo>
                      <a:pt x="17013" y="0"/>
                      <a:pt x="15664" y="1760"/>
                      <a:pt x="15664" y="3879"/>
                    </a:cubicBezTo>
                    <a:cubicBezTo>
                      <a:pt x="15664" y="5346"/>
                      <a:pt x="16321" y="6645"/>
                      <a:pt x="17257" y="7298"/>
                    </a:cubicBezTo>
                    <a:lnTo>
                      <a:pt x="15692" y="13125"/>
                    </a:lnTo>
                    <a:cubicBezTo>
                      <a:pt x="15536" y="13084"/>
                      <a:pt x="15358" y="13052"/>
                      <a:pt x="15171" y="13052"/>
                    </a:cubicBezTo>
                    <a:cubicBezTo>
                      <a:pt x="14702" y="13052"/>
                      <a:pt x="14294" y="13156"/>
                      <a:pt x="13888" y="13401"/>
                    </a:cubicBezTo>
                    <a:lnTo>
                      <a:pt x="10419" y="8677"/>
                    </a:lnTo>
                    <a:cubicBezTo>
                      <a:pt x="10575" y="8187"/>
                      <a:pt x="10659" y="7661"/>
                      <a:pt x="10659" y="7133"/>
                    </a:cubicBezTo>
                    <a:cubicBezTo>
                      <a:pt x="10659" y="5014"/>
                      <a:pt x="9324" y="3254"/>
                      <a:pt x="7698" y="3254"/>
                    </a:cubicBezTo>
                    <a:cubicBezTo>
                      <a:pt x="6072" y="3254"/>
                      <a:pt x="4723" y="5014"/>
                      <a:pt x="4723" y="7133"/>
                    </a:cubicBezTo>
                    <a:cubicBezTo>
                      <a:pt x="4723" y="8315"/>
                      <a:pt x="5139" y="9418"/>
                      <a:pt x="5795" y="10111"/>
                    </a:cubicBezTo>
                    <a:lnTo>
                      <a:pt x="4286" y="14265"/>
                    </a:lnTo>
                    <a:cubicBezTo>
                      <a:pt x="3880" y="14021"/>
                      <a:pt x="3443" y="13861"/>
                      <a:pt x="2975" y="13861"/>
                    </a:cubicBezTo>
                    <a:cubicBezTo>
                      <a:pt x="1349" y="13861"/>
                      <a:pt x="0" y="15603"/>
                      <a:pt x="0" y="17721"/>
                    </a:cubicBezTo>
                    <a:cubicBezTo>
                      <a:pt x="0" y="19841"/>
                      <a:pt x="1349" y="21600"/>
                      <a:pt x="2975" y="21600"/>
                    </a:cubicBezTo>
                    <a:cubicBezTo>
                      <a:pt x="4601" y="21600"/>
                      <a:pt x="5950" y="19841"/>
                      <a:pt x="5950" y="17721"/>
                    </a:cubicBezTo>
                    <a:cubicBezTo>
                      <a:pt x="5950" y="16784"/>
                      <a:pt x="5693" y="15968"/>
                      <a:pt x="5287" y="15276"/>
                    </a:cubicBezTo>
                    <a:lnTo>
                      <a:pt x="6880" y="10846"/>
                    </a:lnTo>
                    <a:cubicBezTo>
                      <a:pt x="7129" y="10928"/>
                      <a:pt x="7388" y="10956"/>
                      <a:pt x="7670" y="10956"/>
                    </a:cubicBezTo>
                    <a:cubicBezTo>
                      <a:pt x="8420" y="10956"/>
                      <a:pt x="9098" y="10593"/>
                      <a:pt x="9630" y="9982"/>
                    </a:cubicBezTo>
                    <a:lnTo>
                      <a:pt x="12915" y="14394"/>
                    </a:lnTo>
                    <a:cubicBezTo>
                      <a:pt x="12478" y="15088"/>
                      <a:pt x="12224" y="15937"/>
                      <a:pt x="12224" y="16876"/>
                    </a:cubicBezTo>
                    <a:cubicBezTo>
                      <a:pt x="12224" y="18994"/>
                      <a:pt x="13573" y="20736"/>
                      <a:pt x="15199" y="20736"/>
                    </a:cubicBezTo>
                    <a:cubicBezTo>
                      <a:pt x="16824" y="20736"/>
                      <a:pt x="18174" y="18994"/>
                      <a:pt x="18174" y="16876"/>
                    </a:cubicBezTo>
                    <a:cubicBezTo>
                      <a:pt x="18174" y="15569"/>
                      <a:pt x="17672" y="14388"/>
                      <a:pt x="16891" y="13695"/>
                    </a:cubicBezTo>
                    <a:lnTo>
                      <a:pt x="18484" y="7702"/>
                    </a:lnTo>
                    <a:lnTo>
                      <a:pt x="18639" y="7702"/>
                    </a:lnTo>
                    <a:cubicBezTo>
                      <a:pt x="20264" y="7702"/>
                      <a:pt x="21600" y="5943"/>
                      <a:pt x="21600" y="3824"/>
                    </a:cubicBezTo>
                    <a:cubicBezTo>
                      <a:pt x="21600" y="1746"/>
                      <a:pt x="20264" y="0"/>
                      <a:pt x="18639" y="0"/>
                    </a:cubicBezTo>
                    <a:close/>
                    <a:moveTo>
                      <a:pt x="18639" y="1636"/>
                    </a:moveTo>
                    <a:cubicBezTo>
                      <a:pt x="19576" y="1636"/>
                      <a:pt x="20359" y="2656"/>
                      <a:pt x="20359" y="3879"/>
                    </a:cubicBezTo>
                    <a:cubicBezTo>
                      <a:pt x="20359" y="5101"/>
                      <a:pt x="19576" y="6122"/>
                      <a:pt x="18639" y="6122"/>
                    </a:cubicBezTo>
                    <a:cubicBezTo>
                      <a:pt x="17702" y="6122"/>
                      <a:pt x="16919" y="5101"/>
                      <a:pt x="16919" y="3879"/>
                    </a:cubicBezTo>
                    <a:cubicBezTo>
                      <a:pt x="16919" y="2656"/>
                      <a:pt x="17702" y="1636"/>
                      <a:pt x="18639" y="1636"/>
                    </a:cubicBezTo>
                    <a:close/>
                    <a:moveTo>
                      <a:pt x="18935" y="2353"/>
                    </a:moveTo>
                    <a:cubicBezTo>
                      <a:pt x="18404" y="2353"/>
                      <a:pt x="17935" y="2684"/>
                      <a:pt x="17652" y="3254"/>
                    </a:cubicBezTo>
                    <a:cubicBezTo>
                      <a:pt x="17559" y="3458"/>
                      <a:pt x="17593" y="3700"/>
                      <a:pt x="17751" y="3824"/>
                    </a:cubicBezTo>
                    <a:cubicBezTo>
                      <a:pt x="17813" y="3864"/>
                      <a:pt x="17871" y="3897"/>
                      <a:pt x="17934" y="3897"/>
                    </a:cubicBezTo>
                    <a:cubicBezTo>
                      <a:pt x="18027" y="3897"/>
                      <a:pt x="18125" y="3812"/>
                      <a:pt x="18188" y="3732"/>
                    </a:cubicBezTo>
                    <a:cubicBezTo>
                      <a:pt x="18345" y="3363"/>
                      <a:pt x="18622" y="3162"/>
                      <a:pt x="18935" y="3162"/>
                    </a:cubicBezTo>
                    <a:cubicBezTo>
                      <a:pt x="19123" y="3162"/>
                      <a:pt x="19245" y="3001"/>
                      <a:pt x="19245" y="2757"/>
                    </a:cubicBezTo>
                    <a:cubicBezTo>
                      <a:pt x="19245" y="2554"/>
                      <a:pt x="19123" y="2353"/>
                      <a:pt x="18935" y="2353"/>
                    </a:cubicBezTo>
                    <a:close/>
                    <a:moveTo>
                      <a:pt x="7698" y="4890"/>
                    </a:moveTo>
                    <a:cubicBezTo>
                      <a:pt x="8635" y="4890"/>
                      <a:pt x="9418" y="5911"/>
                      <a:pt x="9418" y="7133"/>
                    </a:cubicBezTo>
                    <a:cubicBezTo>
                      <a:pt x="9418" y="8354"/>
                      <a:pt x="8635" y="9375"/>
                      <a:pt x="7698" y="9375"/>
                    </a:cubicBezTo>
                    <a:cubicBezTo>
                      <a:pt x="6761" y="9375"/>
                      <a:pt x="5978" y="8354"/>
                      <a:pt x="5978" y="7133"/>
                    </a:cubicBezTo>
                    <a:cubicBezTo>
                      <a:pt x="5978" y="5911"/>
                      <a:pt x="6761" y="4890"/>
                      <a:pt x="7698" y="4890"/>
                    </a:cubicBezTo>
                    <a:close/>
                    <a:moveTo>
                      <a:pt x="15199" y="14670"/>
                    </a:moveTo>
                    <a:cubicBezTo>
                      <a:pt x="16137" y="14670"/>
                      <a:pt x="16919" y="15690"/>
                      <a:pt x="16919" y="16912"/>
                    </a:cubicBezTo>
                    <a:cubicBezTo>
                      <a:pt x="16919" y="18136"/>
                      <a:pt x="16137" y="19155"/>
                      <a:pt x="15199" y="19155"/>
                    </a:cubicBezTo>
                    <a:cubicBezTo>
                      <a:pt x="14261" y="19155"/>
                      <a:pt x="13479" y="18136"/>
                      <a:pt x="13479" y="16912"/>
                    </a:cubicBezTo>
                    <a:cubicBezTo>
                      <a:pt x="13479" y="15690"/>
                      <a:pt x="14261" y="14670"/>
                      <a:pt x="15199" y="14670"/>
                    </a:cubicBezTo>
                    <a:close/>
                    <a:moveTo>
                      <a:pt x="3003" y="15478"/>
                    </a:moveTo>
                    <a:cubicBezTo>
                      <a:pt x="3941" y="15478"/>
                      <a:pt x="4723" y="16498"/>
                      <a:pt x="4723" y="17721"/>
                    </a:cubicBezTo>
                    <a:cubicBezTo>
                      <a:pt x="4723" y="18944"/>
                      <a:pt x="3941" y="19964"/>
                      <a:pt x="3003" y="19964"/>
                    </a:cubicBezTo>
                    <a:cubicBezTo>
                      <a:pt x="2066" y="19964"/>
                      <a:pt x="1283" y="18944"/>
                      <a:pt x="1283" y="17721"/>
                    </a:cubicBezTo>
                    <a:cubicBezTo>
                      <a:pt x="1283" y="16498"/>
                      <a:pt x="2066" y="15478"/>
                      <a:pt x="3003" y="15478"/>
                    </a:cubicBez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sp>
          <p:nvSpPr>
            <p:cNvPr id="994" name="Shape 994"/>
            <p:cNvSpPr/>
            <p:nvPr/>
          </p:nvSpPr>
          <p:spPr>
            <a:xfrm>
              <a:off x="2160440" y="4918579"/>
              <a:ext cx="1900804"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Propose to run the TCO Analysis </a:t>
              </a:r>
            </a:p>
          </p:txBody>
        </p:sp>
      </p:grpSp>
      <p:sp>
        <p:nvSpPr>
          <p:cNvPr id="939" name="Shape 939"/>
          <p:cNvSpPr>
            <a:spLocks noGrp="1"/>
          </p:cNvSpPr>
          <p:nvPr>
            <p:ph type="sldNum" sz="quarter" idx="4294967295"/>
          </p:nvPr>
        </p:nvSpPr>
        <p:spPr>
          <a:xfrm>
            <a:off x="11758989" y="-219405"/>
            <a:ext cx="338931" cy="138500"/>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FFFFFF"/>
                </a:solidFill>
              </a:rPr>
              <a:t>17</a:t>
            </a:fld>
            <a:endParaRPr>
              <a:solidFill>
                <a:srgbClr val="FFFFFF"/>
              </a:solidFill>
            </a:endParaRPr>
          </a:p>
        </p:txBody>
      </p:sp>
      <p:grpSp>
        <p:nvGrpSpPr>
          <p:cNvPr id="8" name="Group 7">
            <a:extLst>
              <a:ext uri="{FF2B5EF4-FFF2-40B4-BE49-F238E27FC236}">
                <a16:creationId xmlns:a16="http://schemas.microsoft.com/office/drawing/2014/main" id="{0DFE9E24-8AF9-4D99-B098-1F430D9D5313}"/>
              </a:ext>
            </a:extLst>
          </p:cNvPr>
          <p:cNvGrpSpPr/>
          <p:nvPr/>
        </p:nvGrpSpPr>
        <p:grpSpPr>
          <a:xfrm>
            <a:off x="5470906" y="4770942"/>
            <a:ext cx="3118223" cy="2144566"/>
            <a:chOff x="5470906" y="4770942"/>
            <a:chExt cx="3118223" cy="2144566"/>
          </a:xfrm>
        </p:grpSpPr>
        <p:sp>
          <p:nvSpPr>
            <p:cNvPr id="944" name="Shape 944"/>
            <p:cNvSpPr/>
            <p:nvPr/>
          </p:nvSpPr>
          <p:spPr>
            <a:xfrm flipV="1">
              <a:off x="6007113" y="4770942"/>
              <a:ext cx="0" cy="538315"/>
            </a:xfrm>
            <a:prstGeom prst="line">
              <a:avLst/>
            </a:prstGeom>
            <a:ln w="25400">
              <a:solidFill>
                <a:srgbClr val="525252"/>
              </a:solidFill>
              <a:miter lim="400000"/>
            </a:ln>
          </p:spPr>
          <p:txBody>
            <a:bodyPr lIns="0" tIns="0" rIns="0" bIns="0" anchor="ctr"/>
            <a:lstStyle/>
            <a:p>
              <a:pPr lvl="0">
                <a:defRPr sz="3200"/>
              </a:pPr>
              <a:endParaRPr sz="1200"/>
            </a:p>
          </p:txBody>
        </p:sp>
        <p:sp>
          <p:nvSpPr>
            <p:cNvPr id="991" name="Shape 991"/>
            <p:cNvSpPr/>
            <p:nvPr/>
          </p:nvSpPr>
          <p:spPr>
            <a:xfrm>
              <a:off x="6223574" y="6159592"/>
              <a:ext cx="2365555"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Get your client to be convinced of M365</a:t>
              </a:r>
            </a:p>
          </p:txBody>
        </p:sp>
        <p:grpSp>
          <p:nvGrpSpPr>
            <p:cNvPr id="2" name="Group 1"/>
            <p:cNvGrpSpPr/>
            <p:nvPr/>
          </p:nvGrpSpPr>
          <p:grpSpPr>
            <a:xfrm>
              <a:off x="5470906" y="5310437"/>
              <a:ext cx="1077405" cy="1077405"/>
              <a:chOff x="5293925" y="4587766"/>
              <a:chExt cx="1077405" cy="1077405"/>
            </a:xfrm>
          </p:grpSpPr>
          <p:grpSp>
            <p:nvGrpSpPr>
              <p:cNvPr id="971" name="Group 971"/>
              <p:cNvGrpSpPr/>
              <p:nvPr/>
            </p:nvGrpSpPr>
            <p:grpSpPr>
              <a:xfrm>
                <a:off x="5293925" y="4587766"/>
                <a:ext cx="1077405" cy="1077405"/>
                <a:chOff x="0" y="0"/>
                <a:chExt cx="2154807" cy="2154807"/>
              </a:xfrm>
            </p:grpSpPr>
            <p:sp>
              <p:nvSpPr>
                <p:cNvPr id="969" name="Shape 969"/>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70" name="Shape 970"/>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63" name="Shape 6949"/>
              <p:cNvSpPr/>
              <p:nvPr/>
            </p:nvSpPr>
            <p:spPr>
              <a:xfrm>
                <a:off x="5538628" y="4971589"/>
                <a:ext cx="588595" cy="356104"/>
              </a:xfrm>
              <a:custGeom>
                <a:avLst/>
                <a:gdLst/>
                <a:ahLst/>
                <a:cxnLst>
                  <a:cxn ang="0">
                    <a:pos x="wd2" y="hd2"/>
                  </a:cxn>
                  <a:cxn ang="5400000">
                    <a:pos x="wd2" y="hd2"/>
                  </a:cxn>
                  <a:cxn ang="10800000">
                    <a:pos x="wd2" y="hd2"/>
                  </a:cxn>
                  <a:cxn ang="16200000">
                    <a:pos x="wd2" y="hd2"/>
                  </a:cxn>
                </a:cxnLst>
                <a:rect l="0" t="0" r="r" b="b"/>
                <a:pathLst>
                  <a:path w="21600" h="21600" extrusionOk="0">
                    <a:moveTo>
                      <a:pt x="9251" y="13331"/>
                    </a:moveTo>
                    <a:lnTo>
                      <a:pt x="9412" y="13922"/>
                    </a:lnTo>
                    <a:lnTo>
                      <a:pt x="9533" y="15019"/>
                    </a:lnTo>
                    <a:lnTo>
                      <a:pt x="9774" y="16200"/>
                    </a:lnTo>
                    <a:lnTo>
                      <a:pt x="9975" y="17466"/>
                    </a:lnTo>
                    <a:lnTo>
                      <a:pt x="10096" y="18563"/>
                    </a:lnTo>
                    <a:lnTo>
                      <a:pt x="10177" y="19069"/>
                    </a:lnTo>
                    <a:lnTo>
                      <a:pt x="10297" y="15019"/>
                    </a:lnTo>
                    <a:lnTo>
                      <a:pt x="10257" y="14681"/>
                    </a:lnTo>
                    <a:lnTo>
                      <a:pt x="9895" y="13331"/>
                    </a:lnTo>
                    <a:lnTo>
                      <a:pt x="10177" y="13669"/>
                    </a:lnTo>
                    <a:lnTo>
                      <a:pt x="10458" y="13922"/>
                    </a:lnTo>
                    <a:lnTo>
                      <a:pt x="11142" y="13922"/>
                    </a:lnTo>
                    <a:lnTo>
                      <a:pt x="11423" y="13669"/>
                    </a:lnTo>
                    <a:lnTo>
                      <a:pt x="11665" y="13331"/>
                    </a:lnTo>
                    <a:lnTo>
                      <a:pt x="11383" y="14681"/>
                    </a:lnTo>
                    <a:lnTo>
                      <a:pt x="11303" y="15019"/>
                    </a:lnTo>
                    <a:lnTo>
                      <a:pt x="11383" y="19069"/>
                    </a:lnTo>
                    <a:lnTo>
                      <a:pt x="11504" y="18563"/>
                    </a:lnTo>
                    <a:lnTo>
                      <a:pt x="11665" y="17466"/>
                    </a:lnTo>
                    <a:lnTo>
                      <a:pt x="11866" y="16200"/>
                    </a:lnTo>
                    <a:lnTo>
                      <a:pt x="12067" y="15019"/>
                    </a:lnTo>
                    <a:lnTo>
                      <a:pt x="12228" y="13922"/>
                    </a:lnTo>
                    <a:lnTo>
                      <a:pt x="12268" y="13331"/>
                    </a:lnTo>
                    <a:lnTo>
                      <a:pt x="13555" y="14428"/>
                    </a:lnTo>
                    <a:lnTo>
                      <a:pt x="13636" y="14428"/>
                    </a:lnTo>
                    <a:lnTo>
                      <a:pt x="13756" y="14513"/>
                    </a:lnTo>
                    <a:lnTo>
                      <a:pt x="13877" y="14681"/>
                    </a:lnTo>
                    <a:lnTo>
                      <a:pt x="14118" y="14850"/>
                    </a:lnTo>
                    <a:lnTo>
                      <a:pt x="14320" y="15019"/>
                    </a:lnTo>
                    <a:lnTo>
                      <a:pt x="14440" y="15103"/>
                    </a:lnTo>
                    <a:lnTo>
                      <a:pt x="14601" y="15272"/>
                    </a:lnTo>
                    <a:lnTo>
                      <a:pt x="14682" y="15272"/>
                    </a:lnTo>
                    <a:lnTo>
                      <a:pt x="14682" y="15441"/>
                    </a:lnTo>
                    <a:lnTo>
                      <a:pt x="14802" y="15609"/>
                    </a:lnTo>
                    <a:lnTo>
                      <a:pt x="14883" y="15694"/>
                    </a:lnTo>
                    <a:lnTo>
                      <a:pt x="14963" y="15862"/>
                    </a:lnTo>
                    <a:lnTo>
                      <a:pt x="15003" y="16031"/>
                    </a:lnTo>
                    <a:lnTo>
                      <a:pt x="15003" y="16200"/>
                    </a:lnTo>
                    <a:lnTo>
                      <a:pt x="15084" y="16453"/>
                    </a:lnTo>
                    <a:lnTo>
                      <a:pt x="15245" y="17381"/>
                    </a:lnTo>
                    <a:lnTo>
                      <a:pt x="15365" y="18563"/>
                    </a:lnTo>
                    <a:lnTo>
                      <a:pt x="15526" y="19575"/>
                    </a:lnTo>
                    <a:lnTo>
                      <a:pt x="15526" y="19828"/>
                    </a:lnTo>
                    <a:lnTo>
                      <a:pt x="15566" y="19997"/>
                    </a:lnTo>
                    <a:lnTo>
                      <a:pt x="15526" y="20587"/>
                    </a:lnTo>
                    <a:lnTo>
                      <a:pt x="15446" y="21009"/>
                    </a:lnTo>
                    <a:lnTo>
                      <a:pt x="15245" y="21347"/>
                    </a:lnTo>
                    <a:lnTo>
                      <a:pt x="15003" y="21600"/>
                    </a:lnTo>
                    <a:lnTo>
                      <a:pt x="6597" y="21600"/>
                    </a:lnTo>
                    <a:lnTo>
                      <a:pt x="6396" y="21347"/>
                    </a:lnTo>
                    <a:lnTo>
                      <a:pt x="6154" y="21009"/>
                    </a:lnTo>
                    <a:lnTo>
                      <a:pt x="6114" y="20587"/>
                    </a:lnTo>
                    <a:lnTo>
                      <a:pt x="6034" y="19997"/>
                    </a:lnTo>
                    <a:lnTo>
                      <a:pt x="6034" y="19659"/>
                    </a:lnTo>
                    <a:lnTo>
                      <a:pt x="6114" y="19575"/>
                    </a:lnTo>
                    <a:lnTo>
                      <a:pt x="6235" y="18563"/>
                    </a:lnTo>
                    <a:lnTo>
                      <a:pt x="6396" y="17381"/>
                    </a:lnTo>
                    <a:lnTo>
                      <a:pt x="6516" y="16453"/>
                    </a:lnTo>
                    <a:lnTo>
                      <a:pt x="6516" y="16284"/>
                    </a:lnTo>
                    <a:lnTo>
                      <a:pt x="6597" y="16200"/>
                    </a:lnTo>
                    <a:lnTo>
                      <a:pt x="6597" y="16031"/>
                    </a:lnTo>
                    <a:lnTo>
                      <a:pt x="6677" y="15862"/>
                    </a:lnTo>
                    <a:lnTo>
                      <a:pt x="6717" y="15694"/>
                    </a:lnTo>
                    <a:lnTo>
                      <a:pt x="6798" y="15609"/>
                    </a:lnTo>
                    <a:lnTo>
                      <a:pt x="6959" y="15272"/>
                    </a:lnTo>
                    <a:lnTo>
                      <a:pt x="7079" y="15103"/>
                    </a:lnTo>
                    <a:lnTo>
                      <a:pt x="7280" y="15019"/>
                    </a:lnTo>
                    <a:lnTo>
                      <a:pt x="7522" y="14850"/>
                    </a:lnTo>
                    <a:lnTo>
                      <a:pt x="7723" y="14681"/>
                    </a:lnTo>
                    <a:lnTo>
                      <a:pt x="7844" y="14513"/>
                    </a:lnTo>
                    <a:lnTo>
                      <a:pt x="8004" y="14428"/>
                    </a:lnTo>
                    <a:lnTo>
                      <a:pt x="8085" y="14428"/>
                    </a:lnTo>
                    <a:lnTo>
                      <a:pt x="9251" y="13331"/>
                    </a:lnTo>
                    <a:close/>
                    <a:moveTo>
                      <a:pt x="16492" y="12150"/>
                    </a:moveTo>
                    <a:lnTo>
                      <a:pt x="16492" y="12487"/>
                    </a:lnTo>
                    <a:lnTo>
                      <a:pt x="16291" y="12741"/>
                    </a:lnTo>
                    <a:lnTo>
                      <a:pt x="16130" y="13331"/>
                    </a:lnTo>
                    <a:lnTo>
                      <a:pt x="16009" y="14091"/>
                    </a:lnTo>
                    <a:lnTo>
                      <a:pt x="16089" y="15272"/>
                    </a:lnTo>
                    <a:lnTo>
                      <a:pt x="16089" y="15103"/>
                    </a:lnTo>
                    <a:lnTo>
                      <a:pt x="16130" y="15019"/>
                    </a:lnTo>
                    <a:lnTo>
                      <a:pt x="16291" y="14850"/>
                    </a:lnTo>
                    <a:lnTo>
                      <a:pt x="16411" y="14513"/>
                    </a:lnTo>
                    <a:lnTo>
                      <a:pt x="16572" y="14428"/>
                    </a:lnTo>
                    <a:lnTo>
                      <a:pt x="16773" y="14259"/>
                    </a:lnTo>
                    <a:lnTo>
                      <a:pt x="17135" y="15609"/>
                    </a:lnTo>
                    <a:lnTo>
                      <a:pt x="17618" y="16791"/>
                    </a:lnTo>
                    <a:lnTo>
                      <a:pt x="17980" y="17466"/>
                    </a:lnTo>
                    <a:lnTo>
                      <a:pt x="18302" y="16791"/>
                    </a:lnTo>
                    <a:lnTo>
                      <a:pt x="18825" y="15609"/>
                    </a:lnTo>
                    <a:lnTo>
                      <a:pt x="19146" y="14259"/>
                    </a:lnTo>
                    <a:lnTo>
                      <a:pt x="19508" y="14513"/>
                    </a:lnTo>
                    <a:lnTo>
                      <a:pt x="19669" y="14850"/>
                    </a:lnTo>
                    <a:lnTo>
                      <a:pt x="19790" y="15019"/>
                    </a:lnTo>
                    <a:lnTo>
                      <a:pt x="19870" y="15103"/>
                    </a:lnTo>
                    <a:lnTo>
                      <a:pt x="19870" y="15272"/>
                    </a:lnTo>
                    <a:lnTo>
                      <a:pt x="19951" y="14091"/>
                    </a:lnTo>
                    <a:lnTo>
                      <a:pt x="19790" y="13331"/>
                    </a:lnTo>
                    <a:lnTo>
                      <a:pt x="19669" y="12741"/>
                    </a:lnTo>
                    <a:lnTo>
                      <a:pt x="19428" y="12487"/>
                    </a:lnTo>
                    <a:lnTo>
                      <a:pt x="19428" y="12150"/>
                    </a:lnTo>
                    <a:lnTo>
                      <a:pt x="19589" y="12319"/>
                    </a:lnTo>
                    <a:lnTo>
                      <a:pt x="19870" y="12487"/>
                    </a:lnTo>
                    <a:lnTo>
                      <a:pt x="20273" y="12741"/>
                    </a:lnTo>
                    <a:lnTo>
                      <a:pt x="20554" y="13078"/>
                    </a:lnTo>
                    <a:lnTo>
                      <a:pt x="20715" y="13247"/>
                    </a:lnTo>
                    <a:lnTo>
                      <a:pt x="20916" y="13331"/>
                    </a:lnTo>
                    <a:lnTo>
                      <a:pt x="21117" y="13669"/>
                    </a:lnTo>
                    <a:lnTo>
                      <a:pt x="21278" y="14091"/>
                    </a:lnTo>
                    <a:lnTo>
                      <a:pt x="21399" y="14513"/>
                    </a:lnTo>
                    <a:lnTo>
                      <a:pt x="21560" y="15103"/>
                    </a:lnTo>
                    <a:lnTo>
                      <a:pt x="21560" y="15609"/>
                    </a:lnTo>
                    <a:lnTo>
                      <a:pt x="21600" y="16031"/>
                    </a:lnTo>
                    <a:lnTo>
                      <a:pt x="21600" y="17044"/>
                    </a:lnTo>
                    <a:lnTo>
                      <a:pt x="21560" y="17466"/>
                    </a:lnTo>
                    <a:lnTo>
                      <a:pt x="21479" y="17972"/>
                    </a:lnTo>
                    <a:lnTo>
                      <a:pt x="21399" y="18225"/>
                    </a:lnTo>
                    <a:lnTo>
                      <a:pt x="21198" y="18647"/>
                    </a:lnTo>
                    <a:lnTo>
                      <a:pt x="20997" y="18816"/>
                    </a:lnTo>
                    <a:lnTo>
                      <a:pt x="16089" y="18816"/>
                    </a:lnTo>
                    <a:lnTo>
                      <a:pt x="15848" y="17466"/>
                    </a:lnTo>
                    <a:lnTo>
                      <a:pt x="15647" y="16031"/>
                    </a:lnTo>
                    <a:lnTo>
                      <a:pt x="15566" y="15609"/>
                    </a:lnTo>
                    <a:lnTo>
                      <a:pt x="15566" y="15441"/>
                    </a:lnTo>
                    <a:lnTo>
                      <a:pt x="15526" y="15272"/>
                    </a:lnTo>
                    <a:lnTo>
                      <a:pt x="15365" y="15019"/>
                    </a:lnTo>
                    <a:lnTo>
                      <a:pt x="15245" y="14513"/>
                    </a:lnTo>
                    <a:lnTo>
                      <a:pt x="15003" y="14259"/>
                    </a:lnTo>
                    <a:lnTo>
                      <a:pt x="14963" y="14091"/>
                    </a:lnTo>
                    <a:lnTo>
                      <a:pt x="14883" y="14091"/>
                    </a:lnTo>
                    <a:lnTo>
                      <a:pt x="14722" y="13922"/>
                    </a:lnTo>
                    <a:lnTo>
                      <a:pt x="14883" y="13669"/>
                    </a:lnTo>
                    <a:lnTo>
                      <a:pt x="15003" y="13331"/>
                    </a:lnTo>
                    <a:lnTo>
                      <a:pt x="15245" y="13247"/>
                    </a:lnTo>
                    <a:lnTo>
                      <a:pt x="15365" y="13078"/>
                    </a:lnTo>
                    <a:lnTo>
                      <a:pt x="15647" y="12741"/>
                    </a:lnTo>
                    <a:lnTo>
                      <a:pt x="16089" y="12487"/>
                    </a:lnTo>
                    <a:lnTo>
                      <a:pt x="16371" y="12319"/>
                    </a:lnTo>
                    <a:lnTo>
                      <a:pt x="16492" y="12150"/>
                    </a:lnTo>
                    <a:close/>
                    <a:moveTo>
                      <a:pt x="2816" y="11559"/>
                    </a:moveTo>
                    <a:lnTo>
                      <a:pt x="2936" y="12319"/>
                    </a:lnTo>
                    <a:lnTo>
                      <a:pt x="3097" y="13500"/>
                    </a:lnTo>
                    <a:lnTo>
                      <a:pt x="3298" y="14850"/>
                    </a:lnTo>
                    <a:lnTo>
                      <a:pt x="3499" y="15862"/>
                    </a:lnTo>
                    <a:lnTo>
                      <a:pt x="3660" y="16622"/>
                    </a:lnTo>
                    <a:lnTo>
                      <a:pt x="3701" y="13078"/>
                    </a:lnTo>
                    <a:lnTo>
                      <a:pt x="3660" y="12741"/>
                    </a:lnTo>
                    <a:lnTo>
                      <a:pt x="3379" y="11559"/>
                    </a:lnTo>
                    <a:lnTo>
                      <a:pt x="3580" y="11897"/>
                    </a:lnTo>
                    <a:lnTo>
                      <a:pt x="3861" y="12066"/>
                    </a:lnTo>
                    <a:lnTo>
                      <a:pt x="4143" y="12150"/>
                    </a:lnTo>
                    <a:lnTo>
                      <a:pt x="4425" y="12066"/>
                    </a:lnTo>
                    <a:lnTo>
                      <a:pt x="4706" y="11897"/>
                    </a:lnTo>
                    <a:lnTo>
                      <a:pt x="4907" y="11559"/>
                    </a:lnTo>
                    <a:lnTo>
                      <a:pt x="4545" y="13078"/>
                    </a:lnTo>
                    <a:lnTo>
                      <a:pt x="4626" y="16622"/>
                    </a:lnTo>
                    <a:lnTo>
                      <a:pt x="4787" y="15862"/>
                    </a:lnTo>
                    <a:lnTo>
                      <a:pt x="4988" y="14850"/>
                    </a:lnTo>
                    <a:lnTo>
                      <a:pt x="5189" y="13500"/>
                    </a:lnTo>
                    <a:lnTo>
                      <a:pt x="5350" y="12319"/>
                    </a:lnTo>
                    <a:lnTo>
                      <a:pt x="5470" y="11559"/>
                    </a:lnTo>
                    <a:lnTo>
                      <a:pt x="6034" y="12066"/>
                    </a:lnTo>
                    <a:lnTo>
                      <a:pt x="6516" y="12487"/>
                    </a:lnTo>
                    <a:lnTo>
                      <a:pt x="6597" y="12487"/>
                    </a:lnTo>
                    <a:lnTo>
                      <a:pt x="6677" y="12656"/>
                    </a:lnTo>
                    <a:lnTo>
                      <a:pt x="6798" y="12741"/>
                    </a:lnTo>
                    <a:lnTo>
                      <a:pt x="6999" y="12909"/>
                    </a:lnTo>
                    <a:lnTo>
                      <a:pt x="7240" y="13078"/>
                    </a:lnTo>
                    <a:lnTo>
                      <a:pt x="7361" y="13247"/>
                    </a:lnTo>
                    <a:lnTo>
                      <a:pt x="7522" y="13331"/>
                    </a:lnTo>
                    <a:lnTo>
                      <a:pt x="7280" y="13500"/>
                    </a:lnTo>
                    <a:lnTo>
                      <a:pt x="7079" y="13838"/>
                    </a:lnTo>
                    <a:lnTo>
                      <a:pt x="6878" y="13922"/>
                    </a:lnTo>
                    <a:lnTo>
                      <a:pt x="6677" y="14091"/>
                    </a:lnTo>
                    <a:lnTo>
                      <a:pt x="6516" y="14259"/>
                    </a:lnTo>
                    <a:lnTo>
                      <a:pt x="6114" y="15103"/>
                    </a:lnTo>
                    <a:lnTo>
                      <a:pt x="6034" y="15609"/>
                    </a:lnTo>
                    <a:lnTo>
                      <a:pt x="5953" y="15609"/>
                    </a:lnTo>
                    <a:lnTo>
                      <a:pt x="5953" y="15862"/>
                    </a:lnTo>
                    <a:lnTo>
                      <a:pt x="5913" y="16031"/>
                    </a:lnTo>
                    <a:lnTo>
                      <a:pt x="5672" y="17466"/>
                    </a:lnTo>
                    <a:lnTo>
                      <a:pt x="5551" y="18816"/>
                    </a:lnTo>
                    <a:lnTo>
                      <a:pt x="483" y="18816"/>
                    </a:lnTo>
                    <a:lnTo>
                      <a:pt x="282" y="18563"/>
                    </a:lnTo>
                    <a:lnTo>
                      <a:pt x="121" y="18225"/>
                    </a:lnTo>
                    <a:lnTo>
                      <a:pt x="0" y="17466"/>
                    </a:lnTo>
                    <a:lnTo>
                      <a:pt x="0" y="17212"/>
                    </a:lnTo>
                    <a:lnTo>
                      <a:pt x="80" y="16875"/>
                    </a:lnTo>
                    <a:lnTo>
                      <a:pt x="121" y="16031"/>
                    </a:lnTo>
                    <a:lnTo>
                      <a:pt x="282" y="15103"/>
                    </a:lnTo>
                    <a:lnTo>
                      <a:pt x="402" y="14259"/>
                    </a:lnTo>
                    <a:lnTo>
                      <a:pt x="483" y="13922"/>
                    </a:lnTo>
                    <a:lnTo>
                      <a:pt x="563" y="13669"/>
                    </a:lnTo>
                    <a:lnTo>
                      <a:pt x="764" y="13331"/>
                    </a:lnTo>
                    <a:lnTo>
                      <a:pt x="845" y="13331"/>
                    </a:lnTo>
                    <a:lnTo>
                      <a:pt x="925" y="13247"/>
                    </a:lnTo>
                    <a:lnTo>
                      <a:pt x="1126" y="13078"/>
                    </a:lnTo>
                    <a:lnTo>
                      <a:pt x="1247" y="12909"/>
                    </a:lnTo>
                    <a:lnTo>
                      <a:pt x="1609" y="12656"/>
                    </a:lnTo>
                    <a:lnTo>
                      <a:pt x="1689" y="12487"/>
                    </a:lnTo>
                    <a:lnTo>
                      <a:pt x="1770" y="12487"/>
                    </a:lnTo>
                    <a:lnTo>
                      <a:pt x="2253" y="12066"/>
                    </a:lnTo>
                    <a:lnTo>
                      <a:pt x="2816" y="11559"/>
                    </a:lnTo>
                    <a:close/>
                    <a:moveTo>
                      <a:pt x="17980" y="84"/>
                    </a:moveTo>
                    <a:lnTo>
                      <a:pt x="18945" y="591"/>
                    </a:lnTo>
                    <a:lnTo>
                      <a:pt x="19709" y="1772"/>
                    </a:lnTo>
                    <a:lnTo>
                      <a:pt x="20232" y="3375"/>
                    </a:lnTo>
                    <a:lnTo>
                      <a:pt x="20434" y="5400"/>
                    </a:lnTo>
                    <a:lnTo>
                      <a:pt x="20434" y="6159"/>
                    </a:lnTo>
                    <a:lnTo>
                      <a:pt x="20353" y="6919"/>
                    </a:lnTo>
                    <a:lnTo>
                      <a:pt x="20232" y="7594"/>
                    </a:lnTo>
                    <a:lnTo>
                      <a:pt x="20072" y="8775"/>
                    </a:lnTo>
                    <a:lnTo>
                      <a:pt x="20072" y="9113"/>
                    </a:lnTo>
                    <a:lnTo>
                      <a:pt x="20152" y="9366"/>
                    </a:lnTo>
                    <a:lnTo>
                      <a:pt x="20232" y="9534"/>
                    </a:lnTo>
                    <a:lnTo>
                      <a:pt x="20273" y="9872"/>
                    </a:lnTo>
                    <a:lnTo>
                      <a:pt x="19790" y="10547"/>
                    </a:lnTo>
                    <a:lnTo>
                      <a:pt x="19146" y="11053"/>
                    </a:lnTo>
                    <a:lnTo>
                      <a:pt x="18744" y="11137"/>
                    </a:lnTo>
                    <a:lnTo>
                      <a:pt x="18583" y="11137"/>
                    </a:lnTo>
                    <a:lnTo>
                      <a:pt x="18865" y="12487"/>
                    </a:lnTo>
                    <a:lnTo>
                      <a:pt x="18825" y="12741"/>
                    </a:lnTo>
                    <a:lnTo>
                      <a:pt x="18744" y="13500"/>
                    </a:lnTo>
                    <a:lnTo>
                      <a:pt x="18463" y="14513"/>
                    </a:lnTo>
                    <a:lnTo>
                      <a:pt x="17980" y="15609"/>
                    </a:lnTo>
                    <a:lnTo>
                      <a:pt x="17497" y="14513"/>
                    </a:lnTo>
                    <a:lnTo>
                      <a:pt x="17216" y="13500"/>
                    </a:lnTo>
                    <a:lnTo>
                      <a:pt x="17135" y="12741"/>
                    </a:lnTo>
                    <a:lnTo>
                      <a:pt x="17135" y="12487"/>
                    </a:lnTo>
                    <a:lnTo>
                      <a:pt x="17336" y="11137"/>
                    </a:lnTo>
                    <a:lnTo>
                      <a:pt x="17216" y="11137"/>
                    </a:lnTo>
                    <a:lnTo>
                      <a:pt x="16773" y="11053"/>
                    </a:lnTo>
                    <a:lnTo>
                      <a:pt x="16130" y="10547"/>
                    </a:lnTo>
                    <a:lnTo>
                      <a:pt x="15647" y="9872"/>
                    </a:lnTo>
                    <a:lnTo>
                      <a:pt x="15727" y="9534"/>
                    </a:lnTo>
                    <a:lnTo>
                      <a:pt x="15808" y="9366"/>
                    </a:lnTo>
                    <a:lnTo>
                      <a:pt x="15848" y="9113"/>
                    </a:lnTo>
                    <a:lnTo>
                      <a:pt x="15848" y="8184"/>
                    </a:lnTo>
                    <a:lnTo>
                      <a:pt x="15727" y="7594"/>
                    </a:lnTo>
                    <a:lnTo>
                      <a:pt x="15647" y="6919"/>
                    </a:lnTo>
                    <a:lnTo>
                      <a:pt x="15566" y="6159"/>
                    </a:lnTo>
                    <a:lnTo>
                      <a:pt x="15526" y="5400"/>
                    </a:lnTo>
                    <a:lnTo>
                      <a:pt x="15727" y="3375"/>
                    </a:lnTo>
                    <a:lnTo>
                      <a:pt x="16210" y="1772"/>
                    </a:lnTo>
                    <a:lnTo>
                      <a:pt x="16974" y="591"/>
                    </a:lnTo>
                    <a:lnTo>
                      <a:pt x="17980" y="84"/>
                    </a:lnTo>
                    <a:close/>
                    <a:moveTo>
                      <a:pt x="10740" y="0"/>
                    </a:moveTo>
                    <a:lnTo>
                      <a:pt x="10820" y="0"/>
                    </a:lnTo>
                    <a:lnTo>
                      <a:pt x="11665" y="253"/>
                    </a:lnTo>
                    <a:lnTo>
                      <a:pt x="12268" y="1266"/>
                    </a:lnTo>
                    <a:lnTo>
                      <a:pt x="12711" y="2616"/>
                    </a:lnTo>
                    <a:lnTo>
                      <a:pt x="12831" y="4219"/>
                    </a:lnTo>
                    <a:lnTo>
                      <a:pt x="12831" y="5738"/>
                    </a:lnTo>
                    <a:lnTo>
                      <a:pt x="12992" y="5738"/>
                    </a:lnTo>
                    <a:lnTo>
                      <a:pt x="13113" y="5822"/>
                    </a:lnTo>
                    <a:lnTo>
                      <a:pt x="13193" y="5822"/>
                    </a:lnTo>
                    <a:lnTo>
                      <a:pt x="13274" y="5991"/>
                    </a:lnTo>
                    <a:lnTo>
                      <a:pt x="13274" y="7341"/>
                    </a:lnTo>
                    <a:lnTo>
                      <a:pt x="13193" y="7931"/>
                    </a:lnTo>
                    <a:lnTo>
                      <a:pt x="13113" y="8184"/>
                    </a:lnTo>
                    <a:lnTo>
                      <a:pt x="12992" y="8522"/>
                    </a:lnTo>
                    <a:lnTo>
                      <a:pt x="12912" y="8691"/>
                    </a:lnTo>
                    <a:lnTo>
                      <a:pt x="12711" y="8691"/>
                    </a:lnTo>
                    <a:lnTo>
                      <a:pt x="12349" y="10463"/>
                    </a:lnTo>
                    <a:lnTo>
                      <a:pt x="11866" y="11559"/>
                    </a:lnTo>
                    <a:lnTo>
                      <a:pt x="11584" y="12066"/>
                    </a:lnTo>
                    <a:lnTo>
                      <a:pt x="11303" y="12319"/>
                    </a:lnTo>
                    <a:lnTo>
                      <a:pt x="11102" y="12487"/>
                    </a:lnTo>
                    <a:lnTo>
                      <a:pt x="10860" y="12656"/>
                    </a:lnTo>
                    <a:lnTo>
                      <a:pt x="10659" y="12656"/>
                    </a:lnTo>
                    <a:lnTo>
                      <a:pt x="10539" y="12487"/>
                    </a:lnTo>
                    <a:lnTo>
                      <a:pt x="10297" y="12319"/>
                    </a:lnTo>
                    <a:lnTo>
                      <a:pt x="10016" y="12066"/>
                    </a:lnTo>
                    <a:lnTo>
                      <a:pt x="9251" y="10463"/>
                    </a:lnTo>
                    <a:lnTo>
                      <a:pt x="8849" y="8691"/>
                    </a:lnTo>
                    <a:lnTo>
                      <a:pt x="8648" y="8691"/>
                    </a:lnTo>
                    <a:lnTo>
                      <a:pt x="8568" y="8522"/>
                    </a:lnTo>
                    <a:lnTo>
                      <a:pt x="8487" y="8184"/>
                    </a:lnTo>
                    <a:lnTo>
                      <a:pt x="8407" y="7931"/>
                    </a:lnTo>
                    <a:lnTo>
                      <a:pt x="8366" y="7341"/>
                    </a:lnTo>
                    <a:lnTo>
                      <a:pt x="8286" y="6750"/>
                    </a:lnTo>
                    <a:lnTo>
                      <a:pt x="8366" y="6328"/>
                    </a:lnTo>
                    <a:lnTo>
                      <a:pt x="8366" y="5991"/>
                    </a:lnTo>
                    <a:lnTo>
                      <a:pt x="8407" y="5822"/>
                    </a:lnTo>
                    <a:lnTo>
                      <a:pt x="8487" y="5822"/>
                    </a:lnTo>
                    <a:lnTo>
                      <a:pt x="8568" y="5738"/>
                    </a:lnTo>
                    <a:lnTo>
                      <a:pt x="8769" y="5738"/>
                    </a:lnTo>
                    <a:lnTo>
                      <a:pt x="8769" y="4219"/>
                    </a:lnTo>
                    <a:lnTo>
                      <a:pt x="8930" y="2616"/>
                    </a:lnTo>
                    <a:lnTo>
                      <a:pt x="9332" y="1266"/>
                    </a:lnTo>
                    <a:lnTo>
                      <a:pt x="9975" y="253"/>
                    </a:lnTo>
                    <a:lnTo>
                      <a:pt x="10740" y="0"/>
                    </a:lnTo>
                    <a:close/>
                    <a:moveTo>
                      <a:pt x="4063" y="0"/>
                    </a:moveTo>
                    <a:lnTo>
                      <a:pt x="4223" y="0"/>
                    </a:lnTo>
                    <a:lnTo>
                      <a:pt x="4827" y="253"/>
                    </a:lnTo>
                    <a:lnTo>
                      <a:pt x="5390" y="1013"/>
                    </a:lnTo>
                    <a:lnTo>
                      <a:pt x="5832" y="2194"/>
                    </a:lnTo>
                    <a:lnTo>
                      <a:pt x="5953" y="3628"/>
                    </a:lnTo>
                    <a:lnTo>
                      <a:pt x="5953" y="3966"/>
                    </a:lnTo>
                    <a:lnTo>
                      <a:pt x="5913" y="4219"/>
                    </a:lnTo>
                    <a:lnTo>
                      <a:pt x="5913" y="4978"/>
                    </a:lnTo>
                    <a:lnTo>
                      <a:pt x="6114" y="4978"/>
                    </a:lnTo>
                    <a:lnTo>
                      <a:pt x="6154" y="5147"/>
                    </a:lnTo>
                    <a:lnTo>
                      <a:pt x="6235" y="5231"/>
                    </a:lnTo>
                    <a:lnTo>
                      <a:pt x="6315" y="5400"/>
                    </a:lnTo>
                    <a:lnTo>
                      <a:pt x="6315" y="5822"/>
                    </a:lnTo>
                    <a:lnTo>
                      <a:pt x="6235" y="6412"/>
                    </a:lnTo>
                    <a:lnTo>
                      <a:pt x="6114" y="7172"/>
                    </a:lnTo>
                    <a:lnTo>
                      <a:pt x="6034" y="7509"/>
                    </a:lnTo>
                    <a:lnTo>
                      <a:pt x="5832" y="7509"/>
                    </a:lnTo>
                    <a:lnTo>
                      <a:pt x="5470" y="9113"/>
                    </a:lnTo>
                    <a:lnTo>
                      <a:pt x="5068" y="10125"/>
                    </a:lnTo>
                    <a:lnTo>
                      <a:pt x="4787" y="10463"/>
                    </a:lnTo>
                    <a:lnTo>
                      <a:pt x="4545" y="10716"/>
                    </a:lnTo>
                    <a:lnTo>
                      <a:pt x="4344" y="10884"/>
                    </a:lnTo>
                    <a:lnTo>
                      <a:pt x="4223" y="11053"/>
                    </a:lnTo>
                    <a:lnTo>
                      <a:pt x="4063" y="11053"/>
                    </a:lnTo>
                    <a:lnTo>
                      <a:pt x="3942" y="10884"/>
                    </a:lnTo>
                    <a:lnTo>
                      <a:pt x="3701" y="10716"/>
                    </a:lnTo>
                    <a:lnTo>
                      <a:pt x="3499" y="10463"/>
                    </a:lnTo>
                    <a:lnTo>
                      <a:pt x="3218" y="10125"/>
                    </a:lnTo>
                    <a:lnTo>
                      <a:pt x="2816" y="9113"/>
                    </a:lnTo>
                    <a:lnTo>
                      <a:pt x="2454" y="7509"/>
                    </a:lnTo>
                    <a:lnTo>
                      <a:pt x="2253" y="7509"/>
                    </a:lnTo>
                    <a:lnTo>
                      <a:pt x="2172" y="7172"/>
                    </a:lnTo>
                    <a:lnTo>
                      <a:pt x="2092" y="6919"/>
                    </a:lnTo>
                    <a:lnTo>
                      <a:pt x="2051" y="6412"/>
                    </a:lnTo>
                    <a:lnTo>
                      <a:pt x="1971" y="5822"/>
                    </a:lnTo>
                    <a:lnTo>
                      <a:pt x="1971" y="5400"/>
                    </a:lnTo>
                    <a:lnTo>
                      <a:pt x="2172" y="4978"/>
                    </a:lnTo>
                    <a:lnTo>
                      <a:pt x="2373" y="4978"/>
                    </a:lnTo>
                    <a:lnTo>
                      <a:pt x="2373" y="4219"/>
                    </a:lnTo>
                    <a:lnTo>
                      <a:pt x="2293" y="3966"/>
                    </a:lnTo>
                    <a:lnTo>
                      <a:pt x="2293" y="3628"/>
                    </a:lnTo>
                    <a:lnTo>
                      <a:pt x="2454" y="2194"/>
                    </a:lnTo>
                    <a:lnTo>
                      <a:pt x="2856" y="1013"/>
                    </a:lnTo>
                    <a:lnTo>
                      <a:pt x="3419" y="253"/>
                    </a:lnTo>
                    <a:lnTo>
                      <a:pt x="4063" y="0"/>
                    </a:lnTo>
                    <a:close/>
                  </a:path>
                </a:pathLst>
              </a:custGeom>
              <a:solidFill>
                <a:schemeClr val="bg1"/>
              </a:solidFill>
              <a:ln w="12700">
                <a:noFill/>
                <a:miter lim="400000"/>
              </a:ln>
            </p:spPr>
            <p:txBody>
              <a:bodyPr lIns="45719" rIns="45719"/>
              <a:lstStyle/>
              <a:p>
                <a:pPr lvl="0" algn="l" defTabSz="914400">
                  <a:defRPr sz="1800">
                    <a:latin typeface="Calibri"/>
                    <a:ea typeface="Calibri"/>
                    <a:cs typeface="Calibri"/>
                    <a:sym typeface="Calibri"/>
                  </a:defRPr>
                </a:pPr>
                <a:endParaRPr sz="1400"/>
              </a:p>
            </p:txBody>
          </p:sp>
        </p:grpSp>
      </p:grpSp>
      <p:grpSp>
        <p:nvGrpSpPr>
          <p:cNvPr id="12" name="Group 11">
            <a:extLst>
              <a:ext uri="{FF2B5EF4-FFF2-40B4-BE49-F238E27FC236}">
                <a16:creationId xmlns:a16="http://schemas.microsoft.com/office/drawing/2014/main" id="{BB09CB6B-4F3E-45C6-A10A-4978C9EEEBCB}"/>
              </a:ext>
            </a:extLst>
          </p:cNvPr>
          <p:cNvGrpSpPr/>
          <p:nvPr/>
        </p:nvGrpSpPr>
        <p:grpSpPr>
          <a:xfrm>
            <a:off x="2848332" y="1126488"/>
            <a:ext cx="3699413" cy="1978380"/>
            <a:chOff x="2848332" y="1126488"/>
            <a:chExt cx="3699413" cy="1978380"/>
          </a:xfrm>
        </p:grpSpPr>
        <p:sp>
          <p:nvSpPr>
            <p:cNvPr id="940" name="Shape 940"/>
            <p:cNvSpPr/>
            <p:nvPr/>
          </p:nvSpPr>
          <p:spPr>
            <a:xfrm flipV="1">
              <a:off x="6006890" y="2513748"/>
              <a:ext cx="0" cy="591120"/>
            </a:xfrm>
            <a:prstGeom prst="line">
              <a:avLst/>
            </a:prstGeom>
            <a:ln w="25400">
              <a:solidFill>
                <a:srgbClr val="525252"/>
              </a:solidFill>
              <a:miter lim="400000"/>
            </a:ln>
          </p:spPr>
          <p:txBody>
            <a:bodyPr lIns="0" tIns="0" rIns="0" bIns="0" anchor="ctr"/>
            <a:lstStyle/>
            <a:p>
              <a:pPr lvl="0">
                <a:defRPr sz="3200"/>
              </a:pPr>
              <a:endParaRPr sz="1200"/>
            </a:p>
          </p:txBody>
        </p:sp>
        <p:sp>
          <p:nvSpPr>
            <p:cNvPr id="995" name="Shape 995"/>
            <p:cNvSpPr/>
            <p:nvPr/>
          </p:nvSpPr>
          <p:spPr>
            <a:xfrm>
              <a:off x="2848332" y="1126488"/>
              <a:ext cx="2698497"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Negotiate and Close</a:t>
              </a:r>
            </a:p>
          </p:txBody>
        </p:sp>
        <p:grpSp>
          <p:nvGrpSpPr>
            <p:cNvPr id="4" name="Group 3"/>
            <p:cNvGrpSpPr/>
            <p:nvPr/>
          </p:nvGrpSpPr>
          <p:grpSpPr>
            <a:xfrm>
              <a:off x="5470340" y="1430794"/>
              <a:ext cx="1077405" cy="1077405"/>
              <a:chOff x="5293359" y="708123"/>
              <a:chExt cx="1077405" cy="1077405"/>
            </a:xfrm>
          </p:grpSpPr>
          <p:grpSp>
            <p:nvGrpSpPr>
              <p:cNvPr id="986" name="Group 986"/>
              <p:cNvGrpSpPr/>
              <p:nvPr/>
            </p:nvGrpSpPr>
            <p:grpSpPr>
              <a:xfrm>
                <a:off x="5293359" y="708123"/>
                <a:ext cx="1077405" cy="1077405"/>
                <a:chOff x="0" y="0"/>
                <a:chExt cx="2154807" cy="2154807"/>
              </a:xfrm>
            </p:grpSpPr>
            <p:sp>
              <p:nvSpPr>
                <p:cNvPr id="984" name="Shape 984"/>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85" name="Shape 985"/>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65" name="Freeform 40"/>
              <p:cNvSpPr>
                <a:spLocks/>
              </p:cNvSpPr>
              <p:nvPr/>
            </p:nvSpPr>
            <p:spPr bwMode="auto">
              <a:xfrm>
                <a:off x="5632695" y="985821"/>
                <a:ext cx="369876" cy="405119"/>
              </a:xfrm>
              <a:custGeom>
                <a:avLst/>
                <a:gdLst>
                  <a:gd name="T0" fmla="*/ 0 w 90"/>
                  <a:gd name="T1" fmla="*/ 174455 h 112"/>
                  <a:gd name="T2" fmla="*/ 23019 w 90"/>
                  <a:gd name="T3" fmla="*/ 156497 h 112"/>
                  <a:gd name="T4" fmla="*/ 53711 w 90"/>
                  <a:gd name="T5" fmla="*/ 159062 h 112"/>
                  <a:gd name="T6" fmla="*/ 53711 w 90"/>
                  <a:gd name="T7" fmla="*/ 159062 h 112"/>
                  <a:gd name="T8" fmla="*/ 28134 w 90"/>
                  <a:gd name="T9" fmla="*/ 156497 h 112"/>
                  <a:gd name="T10" fmla="*/ 12788 w 90"/>
                  <a:gd name="T11" fmla="*/ 135972 h 112"/>
                  <a:gd name="T12" fmla="*/ 33249 w 90"/>
                  <a:gd name="T13" fmla="*/ 118014 h 112"/>
                  <a:gd name="T14" fmla="*/ 112536 w 90"/>
                  <a:gd name="T15" fmla="*/ 125710 h 112"/>
                  <a:gd name="T16" fmla="*/ 122767 w 90"/>
                  <a:gd name="T17" fmla="*/ 125710 h 112"/>
                  <a:gd name="T18" fmla="*/ 120209 w 90"/>
                  <a:gd name="T19" fmla="*/ 59007 h 112"/>
                  <a:gd name="T20" fmla="*/ 163689 w 90"/>
                  <a:gd name="T21" fmla="*/ 23090 h 112"/>
                  <a:gd name="T22" fmla="*/ 166247 w 90"/>
                  <a:gd name="T23" fmla="*/ 79531 h 112"/>
                  <a:gd name="T24" fmla="*/ 207169 w 90"/>
                  <a:gd name="T25" fmla="*/ 161628 h 112"/>
                  <a:gd name="T26" fmla="*/ 230188 w 90"/>
                  <a:gd name="T27" fmla="*/ 174455 h 112"/>
                  <a:gd name="T28" fmla="*/ 230188 w 90"/>
                  <a:gd name="T29" fmla="*/ 274510 h 112"/>
                  <a:gd name="T30" fmla="*/ 138113 w 90"/>
                  <a:gd name="T31" fmla="*/ 287338 h 112"/>
                  <a:gd name="T32" fmla="*/ 79287 w 90"/>
                  <a:gd name="T33" fmla="*/ 282207 h 112"/>
                  <a:gd name="T34" fmla="*/ 28134 w 90"/>
                  <a:gd name="T35" fmla="*/ 277076 h 112"/>
                  <a:gd name="T36" fmla="*/ 15346 w 90"/>
                  <a:gd name="T37" fmla="*/ 253986 h 112"/>
                  <a:gd name="T38" fmla="*/ 28134 w 90"/>
                  <a:gd name="T39" fmla="*/ 236028 h 112"/>
                  <a:gd name="T40" fmla="*/ 20461 w 90"/>
                  <a:gd name="T41" fmla="*/ 236028 h 112"/>
                  <a:gd name="T42" fmla="*/ 5115 w 90"/>
                  <a:gd name="T43" fmla="*/ 215504 h 112"/>
                  <a:gd name="T44" fmla="*/ 20461 w 90"/>
                  <a:gd name="T45" fmla="*/ 197545 h 112"/>
                  <a:gd name="T46" fmla="*/ 17904 w 90"/>
                  <a:gd name="T47" fmla="*/ 197545 h 112"/>
                  <a:gd name="T48" fmla="*/ 0 w 90"/>
                  <a:gd name="T49" fmla="*/ 174455 h 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64" name="Rectangle 63"/>
          <p:cNvSpPr/>
          <p:nvPr/>
        </p:nvSpPr>
        <p:spPr>
          <a:xfrm>
            <a:off x="838139" y="384757"/>
            <a:ext cx="6367897" cy="707886"/>
          </a:xfrm>
          <a:prstGeom prst="rect">
            <a:avLst/>
          </a:prstGeom>
        </p:spPr>
        <p:txBody>
          <a:bodyPr wrap="none">
            <a:spAutoFit/>
          </a:bodyPr>
          <a:lstStyle/>
          <a:p>
            <a:r>
              <a:rPr lang="en-US" sz="4000" b="1" dirty="0">
                <a:solidFill>
                  <a:srgbClr val="525252"/>
                </a:solidFill>
                <a:latin typeface="Segoe UI" panose="020B0502040204020203" pitchFamily="34" charset="0"/>
                <a:cs typeface="Segoe UI" panose="020B0502040204020203" pitchFamily="34" charset="0"/>
              </a:rPr>
              <a:t>RECAP</a:t>
            </a:r>
            <a:r>
              <a:rPr lang="en-US" sz="4000" dirty="0">
                <a:solidFill>
                  <a:srgbClr val="525252"/>
                </a:solidFill>
                <a:latin typeface="Segoe UI" panose="020B0502040204020203" pitchFamily="34" charset="0"/>
                <a:cs typeface="Segoe UI" panose="020B0502040204020203" pitchFamily="34" charset="0"/>
              </a:rPr>
              <a:t>: How to Pitch M365</a:t>
            </a:r>
          </a:p>
        </p:txBody>
      </p:sp>
      <p:sp>
        <p:nvSpPr>
          <p:cNvPr id="5" name="Rectangle 4"/>
          <p:cNvSpPr/>
          <p:nvPr/>
        </p:nvSpPr>
        <p:spPr>
          <a:xfrm>
            <a:off x="5222402" y="3745274"/>
            <a:ext cx="1534844" cy="276999"/>
          </a:xfrm>
          <a:prstGeom prst="rect">
            <a:avLst/>
          </a:prstGeom>
        </p:spPr>
        <p:txBody>
          <a:bodyPr wrap="none">
            <a:spAutoFit/>
          </a:bodyPr>
          <a:lstStyle/>
          <a:p>
            <a:r>
              <a:rPr lang="en-US" sz="1200" b="1" dirty="0">
                <a:solidFill>
                  <a:srgbClr val="0078D7"/>
                </a:solidFill>
                <a:latin typeface="Segoe UI" panose="020B0502040204020203" pitchFamily="34" charset="0"/>
                <a:cs typeface="Segoe UI" panose="020B0502040204020203" pitchFamily="34" charset="0"/>
              </a:rPr>
              <a:t>How to pitchM365</a:t>
            </a:r>
          </a:p>
        </p:txBody>
      </p:sp>
    </p:spTree>
    <p:extLst>
      <p:ext uri="{BB962C8B-B14F-4D97-AF65-F5344CB8AC3E}">
        <p14:creationId xmlns:p14="http://schemas.microsoft.com/office/powerpoint/2010/main" val="325833833"/>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p:cNvSpPr/>
          <p:nvPr/>
        </p:nvSpPr>
        <p:spPr>
          <a:xfrm>
            <a:off x="0" y="0"/>
            <a:ext cx="12192000" cy="6858000"/>
          </a:xfrm>
          <a:prstGeom prst="rect">
            <a:avLst/>
          </a:prstGeom>
          <a:gradFill flip="none" rotWithShape="1">
            <a:gsLst>
              <a:gs pos="0">
                <a:srgbClr val="000000">
                  <a:alpha val="68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71962" y="544677"/>
            <a:ext cx="2221827" cy="707886"/>
          </a:xfrm>
          <a:prstGeom prst="rect">
            <a:avLst/>
          </a:prstGeom>
        </p:spPr>
        <p:txBody>
          <a:bodyPr wrap="none">
            <a:spAutoFit/>
          </a:bodyPr>
          <a:lstStyle/>
          <a:p>
            <a:r>
              <a:rPr lang="en-US" sz="4000" b="1" dirty="0">
                <a:solidFill>
                  <a:schemeClr val="bg1"/>
                </a:solidFill>
                <a:latin typeface="Segoe UI" panose="020B0502040204020203" pitchFamily="34" charset="0"/>
                <a:cs typeface="Segoe UI" panose="020B0502040204020203" pitchFamily="34" charset="0"/>
              </a:rPr>
              <a:t>A</a:t>
            </a:r>
            <a:r>
              <a:rPr lang="en-US" sz="4000" dirty="0">
                <a:solidFill>
                  <a:schemeClr val="bg1"/>
                </a:solidFill>
                <a:latin typeface="Segoe UI" panose="020B0502040204020203" pitchFamily="34" charset="0"/>
                <a:cs typeface="Segoe UI" panose="020B0502040204020203" pitchFamily="34" charset="0"/>
              </a:rPr>
              <a:t>GENDA</a:t>
            </a:r>
          </a:p>
        </p:txBody>
      </p:sp>
      <p:sp>
        <p:nvSpPr>
          <p:cNvPr id="7" name="Content Placeholder 2">
            <a:extLst>
              <a:ext uri="{FF2B5EF4-FFF2-40B4-BE49-F238E27FC236}">
                <a16:creationId xmlns:a16="http://schemas.microsoft.com/office/drawing/2014/main" id="{92D6A490-92D9-468B-8966-99300B9F6B98}"/>
              </a:ext>
            </a:extLst>
          </p:cNvPr>
          <p:cNvSpPr txBox="1">
            <a:spLocks/>
          </p:cNvSpPr>
          <p:nvPr/>
        </p:nvSpPr>
        <p:spPr>
          <a:xfrm>
            <a:off x="771962" y="165350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2">
                    <a:lumMod val="50000"/>
                  </a:schemeClr>
                </a:solidFill>
                <a:latin typeface="Segoe UI" panose="020B0502040204020203" pitchFamily="34" charset="0"/>
                <a:cs typeface="Segoe UI" panose="020B0502040204020203" pitchFamily="34" charset="0"/>
              </a:rPr>
              <a:t>What is Microsoft 365?</a:t>
            </a:r>
          </a:p>
          <a:p>
            <a:r>
              <a:rPr lang="en-US" sz="2400" dirty="0">
                <a:solidFill>
                  <a:schemeClr val="bg2">
                    <a:lumMod val="50000"/>
                  </a:schemeClr>
                </a:solidFill>
                <a:latin typeface="Segoe UI" panose="020B0502040204020203" pitchFamily="34" charset="0"/>
                <a:cs typeface="Segoe UI" panose="020B0502040204020203" pitchFamily="34" charset="0"/>
              </a:rPr>
              <a:t>How to pitch Microsoft 365?</a:t>
            </a:r>
          </a:p>
          <a:p>
            <a:r>
              <a:rPr lang="en-US" sz="2400" dirty="0">
                <a:solidFill>
                  <a:schemeClr val="bg1"/>
                </a:solidFill>
                <a:latin typeface="Segoe UI" panose="020B0502040204020203" pitchFamily="34" charset="0"/>
                <a:cs typeface="Segoe UI" panose="020B0502040204020203" pitchFamily="34" charset="0"/>
              </a:rPr>
              <a:t>Why a comprehensive TCO Analysis is important</a:t>
            </a:r>
          </a:p>
          <a:p>
            <a:r>
              <a:rPr lang="en-US" sz="2400" dirty="0">
                <a:solidFill>
                  <a:schemeClr val="bg1"/>
                </a:solidFill>
                <a:latin typeface="Segoe UI" panose="020B0502040204020203" pitchFamily="34" charset="0"/>
                <a:cs typeface="Segoe UI" panose="020B0502040204020203" pitchFamily="34" charset="0"/>
              </a:rPr>
              <a:t>What is the TCO Analysis about?</a:t>
            </a:r>
          </a:p>
          <a:p>
            <a:pPr lvl="1"/>
            <a:r>
              <a:rPr lang="en-US" sz="1800" dirty="0">
                <a:solidFill>
                  <a:schemeClr val="bg1"/>
                </a:solidFill>
                <a:latin typeface="Segoe UI" panose="020B0502040204020203" pitchFamily="34" charset="0"/>
                <a:cs typeface="Segoe UI" panose="020B0502040204020203" pitchFamily="34" charset="0"/>
              </a:rPr>
              <a:t>Scope of the TCO Analysis</a:t>
            </a:r>
          </a:p>
          <a:p>
            <a:pPr lvl="1"/>
            <a:r>
              <a:rPr lang="en-US" sz="1800" dirty="0">
                <a:solidFill>
                  <a:schemeClr val="bg1"/>
                </a:solidFill>
                <a:latin typeface="Segoe UI" panose="020B0502040204020203" pitchFamily="34" charset="0"/>
                <a:cs typeface="Segoe UI" panose="020B0502040204020203" pitchFamily="34" charset="0"/>
              </a:rPr>
              <a:t>TCO Analysis Objectives</a:t>
            </a:r>
          </a:p>
          <a:p>
            <a:r>
              <a:rPr lang="en-US" sz="2200" dirty="0">
                <a:solidFill>
                  <a:schemeClr val="bg1"/>
                </a:solidFill>
                <a:latin typeface="Segoe UI" panose="020B0502040204020203" pitchFamily="34" charset="0"/>
                <a:cs typeface="Segoe UI" panose="020B0502040204020203" pitchFamily="34" charset="0"/>
              </a:rPr>
              <a:t>TCO Analysis Methodology</a:t>
            </a:r>
          </a:p>
          <a:p>
            <a:r>
              <a:rPr lang="en-US" sz="2400" dirty="0">
                <a:solidFill>
                  <a:schemeClr val="bg1"/>
                </a:solidFill>
                <a:latin typeface="Segoe UI" panose="020B0502040204020203" pitchFamily="34" charset="0"/>
                <a:cs typeface="Segoe UI" panose="020B0502040204020203" pitchFamily="34" charset="0"/>
              </a:rPr>
              <a:t>Live Simulation with Customer Data</a:t>
            </a:r>
          </a:p>
          <a:p>
            <a:r>
              <a:rPr lang="en-US" sz="2400" dirty="0">
                <a:solidFill>
                  <a:schemeClr val="bg1"/>
                </a:solidFill>
                <a:latin typeface="Segoe UI" panose="020B0502040204020203" pitchFamily="34" charset="0"/>
                <a:cs typeface="Segoe UI" panose="020B0502040204020203" pitchFamily="34" charset="0"/>
              </a:rPr>
              <a:t>Partners’ Kit</a:t>
            </a:r>
          </a:p>
          <a:p>
            <a:r>
              <a:rPr lang="en-US" sz="2400" dirty="0">
                <a:solidFill>
                  <a:schemeClr val="bg1"/>
                </a:solidFill>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5088430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0" y="0"/>
            <a:ext cx="12192000" cy="6858000"/>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8FDCEE2-24C6-475B-9FA8-14C0AFF0FC44}"/>
              </a:ext>
            </a:extLst>
          </p:cNvPr>
          <p:cNvSpPr txBox="1">
            <a:spLocks/>
          </p:cNvSpPr>
          <p:nvPr/>
        </p:nvSpPr>
        <p:spPr>
          <a:xfrm>
            <a:off x="476250" y="480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Segoe UI" panose="020B0502040204020203" pitchFamily="34" charset="0"/>
                <a:cs typeface="Segoe UI" panose="020B0502040204020203" pitchFamily="34" charset="0"/>
              </a:rPr>
              <a:t>WHY </a:t>
            </a:r>
            <a:r>
              <a:rPr lang="en-US" sz="4000" dirty="0">
                <a:solidFill>
                  <a:schemeClr val="bg1"/>
                </a:solidFill>
                <a:latin typeface="Segoe UI" panose="020B0502040204020203" pitchFamily="34" charset="0"/>
                <a:cs typeface="Segoe UI" panose="020B0502040204020203" pitchFamily="34" charset="0"/>
              </a:rPr>
              <a:t>A COMPREHENSIVE TCO ANALYSIS IS IMPORTANT</a:t>
            </a:r>
          </a:p>
        </p:txBody>
      </p:sp>
      <p:sp>
        <p:nvSpPr>
          <p:cNvPr id="5" name="Rectangle 4"/>
          <p:cNvSpPr/>
          <p:nvPr/>
        </p:nvSpPr>
        <p:spPr>
          <a:xfrm>
            <a:off x="0" y="2620108"/>
            <a:ext cx="12192000" cy="276078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DD7EBCA-9FF6-4FD4-94CA-98695C6A2D8E}"/>
              </a:ext>
            </a:extLst>
          </p:cNvPr>
          <p:cNvSpPr txBox="1">
            <a:spLocks/>
          </p:cNvSpPr>
          <p:nvPr/>
        </p:nvSpPr>
        <p:spPr>
          <a:xfrm>
            <a:off x="476249" y="2709294"/>
            <a:ext cx="1090950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latin typeface="Segoe UI" panose="020B0502040204020203" pitchFamily="34" charset="0"/>
                <a:cs typeface="Segoe UI" panose="020B0502040204020203" pitchFamily="34" charset="0"/>
              </a:rPr>
              <a:t>Sometimes it is hard to justify the investment in Microsoft 365 without a proper TCO Analysis.</a:t>
            </a:r>
          </a:p>
          <a:p>
            <a:r>
              <a:rPr lang="en-US" sz="2400" dirty="0">
                <a:solidFill>
                  <a:schemeClr val="bg1"/>
                </a:solidFill>
                <a:latin typeface="Segoe UI" panose="020B0502040204020203" pitchFamily="34" charset="0"/>
                <a:cs typeface="Segoe UI" panose="020B0502040204020203" pitchFamily="34" charset="0"/>
              </a:rPr>
              <a:t>Running the TCO analysis will compare the costs of maintaining the system in the local data center moving them to Microsoft 365 (where applicable).</a:t>
            </a:r>
          </a:p>
          <a:p>
            <a:r>
              <a:rPr lang="en-US" sz="2400" dirty="0">
                <a:solidFill>
                  <a:schemeClr val="bg1"/>
                </a:solidFill>
                <a:latin typeface="Segoe UI" panose="020B0502040204020203" pitchFamily="34" charset="0"/>
                <a:cs typeface="Segoe UI" panose="020B0502040204020203" pitchFamily="34" charset="0"/>
              </a:rPr>
              <a:t>The results of the TCO will clearly show the total costs that your customer will incur over a period of 5 years for both the options which will help in justifying the investment.</a:t>
            </a:r>
          </a:p>
        </p:txBody>
      </p:sp>
    </p:spTree>
    <p:extLst>
      <p:ext uri="{BB962C8B-B14F-4D97-AF65-F5344CB8AC3E}">
        <p14:creationId xmlns:p14="http://schemas.microsoft.com/office/powerpoint/2010/main" val="3828088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p:cNvSpPr/>
          <p:nvPr/>
        </p:nvSpPr>
        <p:spPr>
          <a:xfrm>
            <a:off x="0" y="0"/>
            <a:ext cx="12192000" cy="6858000"/>
          </a:xfrm>
          <a:prstGeom prst="rect">
            <a:avLst/>
          </a:prstGeom>
          <a:gradFill flip="none" rotWithShape="1">
            <a:gsLst>
              <a:gs pos="0">
                <a:srgbClr val="000000">
                  <a:alpha val="68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71962" y="544677"/>
            <a:ext cx="2221827" cy="707886"/>
          </a:xfrm>
          <a:prstGeom prst="rect">
            <a:avLst/>
          </a:prstGeom>
        </p:spPr>
        <p:txBody>
          <a:bodyPr wrap="none">
            <a:spAutoFit/>
          </a:bodyPr>
          <a:lstStyle/>
          <a:p>
            <a:r>
              <a:rPr lang="en-US" sz="4000" b="1" dirty="0">
                <a:solidFill>
                  <a:schemeClr val="bg1"/>
                </a:solidFill>
                <a:latin typeface="Segoe UI" panose="020B0502040204020203" pitchFamily="34" charset="0"/>
                <a:cs typeface="Segoe UI" panose="020B0502040204020203" pitchFamily="34" charset="0"/>
              </a:rPr>
              <a:t>A</a:t>
            </a:r>
            <a:r>
              <a:rPr lang="en-US" sz="4000" dirty="0">
                <a:solidFill>
                  <a:schemeClr val="bg1"/>
                </a:solidFill>
                <a:latin typeface="Segoe UI" panose="020B0502040204020203" pitchFamily="34" charset="0"/>
                <a:cs typeface="Segoe UI" panose="020B0502040204020203" pitchFamily="34" charset="0"/>
              </a:rPr>
              <a:t>GENDA</a:t>
            </a:r>
          </a:p>
        </p:txBody>
      </p:sp>
      <p:sp>
        <p:nvSpPr>
          <p:cNvPr id="7" name="Content Placeholder 2">
            <a:extLst>
              <a:ext uri="{FF2B5EF4-FFF2-40B4-BE49-F238E27FC236}">
                <a16:creationId xmlns:a16="http://schemas.microsoft.com/office/drawing/2014/main" id="{92D6A490-92D9-468B-8966-99300B9F6B98}"/>
              </a:ext>
            </a:extLst>
          </p:cNvPr>
          <p:cNvSpPr txBox="1">
            <a:spLocks/>
          </p:cNvSpPr>
          <p:nvPr/>
        </p:nvSpPr>
        <p:spPr>
          <a:xfrm>
            <a:off x="771962" y="165350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latin typeface="Segoe UI" panose="020B0502040204020203" pitchFamily="34" charset="0"/>
                <a:cs typeface="Segoe UI" panose="020B0502040204020203" pitchFamily="34" charset="0"/>
              </a:rPr>
              <a:t>What is Microsoft 365?</a:t>
            </a:r>
          </a:p>
          <a:p>
            <a:r>
              <a:rPr lang="en-US" sz="2400" dirty="0">
                <a:solidFill>
                  <a:schemeClr val="bg1"/>
                </a:solidFill>
                <a:latin typeface="Segoe UI" panose="020B0502040204020203" pitchFamily="34" charset="0"/>
                <a:cs typeface="Segoe UI" panose="020B0502040204020203" pitchFamily="34" charset="0"/>
              </a:rPr>
              <a:t>How to pitch Microsoft 365?</a:t>
            </a:r>
          </a:p>
          <a:p>
            <a:r>
              <a:rPr lang="en-US" sz="2400" dirty="0">
                <a:solidFill>
                  <a:schemeClr val="bg1"/>
                </a:solidFill>
                <a:latin typeface="Segoe UI" panose="020B0502040204020203" pitchFamily="34" charset="0"/>
                <a:cs typeface="Segoe UI" panose="020B0502040204020203" pitchFamily="34" charset="0"/>
              </a:rPr>
              <a:t>Why a comprehensive TCO Analysis is important</a:t>
            </a:r>
          </a:p>
          <a:p>
            <a:r>
              <a:rPr lang="en-US" sz="2400" dirty="0">
                <a:solidFill>
                  <a:schemeClr val="bg1"/>
                </a:solidFill>
                <a:latin typeface="Segoe UI" panose="020B0502040204020203" pitchFamily="34" charset="0"/>
                <a:cs typeface="Segoe UI" panose="020B0502040204020203" pitchFamily="34" charset="0"/>
              </a:rPr>
              <a:t>What is the TCO Analysis about?</a:t>
            </a:r>
          </a:p>
          <a:p>
            <a:pPr lvl="1"/>
            <a:r>
              <a:rPr lang="en-US" sz="1800" dirty="0">
                <a:solidFill>
                  <a:schemeClr val="bg1"/>
                </a:solidFill>
                <a:latin typeface="Segoe UI" panose="020B0502040204020203" pitchFamily="34" charset="0"/>
                <a:cs typeface="Segoe UI" panose="020B0502040204020203" pitchFamily="34" charset="0"/>
              </a:rPr>
              <a:t>Scope of the TCO Analysis</a:t>
            </a:r>
          </a:p>
          <a:p>
            <a:pPr lvl="1"/>
            <a:r>
              <a:rPr lang="en-US" sz="1800" dirty="0">
                <a:solidFill>
                  <a:schemeClr val="bg1"/>
                </a:solidFill>
                <a:latin typeface="Segoe UI" panose="020B0502040204020203" pitchFamily="34" charset="0"/>
                <a:cs typeface="Segoe UI" panose="020B0502040204020203" pitchFamily="34" charset="0"/>
              </a:rPr>
              <a:t>TCO Analysis Objectives</a:t>
            </a:r>
          </a:p>
          <a:p>
            <a:r>
              <a:rPr lang="en-US" sz="2200" dirty="0">
                <a:solidFill>
                  <a:schemeClr val="bg1"/>
                </a:solidFill>
                <a:latin typeface="Segoe UI" panose="020B0502040204020203" pitchFamily="34" charset="0"/>
                <a:cs typeface="Segoe UI" panose="020B0502040204020203" pitchFamily="34" charset="0"/>
              </a:rPr>
              <a:t>TCO Analysis Methodology</a:t>
            </a:r>
          </a:p>
          <a:p>
            <a:r>
              <a:rPr lang="en-US" sz="2400" dirty="0">
                <a:solidFill>
                  <a:schemeClr val="bg1"/>
                </a:solidFill>
                <a:latin typeface="Segoe UI" panose="020B0502040204020203" pitchFamily="34" charset="0"/>
                <a:cs typeface="Segoe UI" panose="020B0502040204020203" pitchFamily="34" charset="0"/>
              </a:rPr>
              <a:t>Live Simulation with Customer Data</a:t>
            </a:r>
          </a:p>
          <a:p>
            <a:r>
              <a:rPr lang="en-US" sz="2400" dirty="0">
                <a:solidFill>
                  <a:schemeClr val="bg1"/>
                </a:solidFill>
                <a:latin typeface="Segoe UI" panose="020B0502040204020203" pitchFamily="34" charset="0"/>
                <a:cs typeface="Segoe UI" panose="020B0502040204020203" pitchFamily="34" charset="0"/>
              </a:rPr>
              <a:t>Partners’ Kit</a:t>
            </a:r>
          </a:p>
          <a:p>
            <a:r>
              <a:rPr lang="en-US" sz="2400" dirty="0">
                <a:solidFill>
                  <a:schemeClr val="bg1"/>
                </a:solidFill>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187249151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p:cNvSpPr/>
          <p:nvPr/>
        </p:nvSpPr>
        <p:spPr>
          <a:xfrm>
            <a:off x="0" y="0"/>
            <a:ext cx="12192000" cy="6858000"/>
          </a:xfrm>
          <a:prstGeom prst="rect">
            <a:avLst/>
          </a:prstGeom>
          <a:gradFill flip="none" rotWithShape="1">
            <a:gsLst>
              <a:gs pos="0">
                <a:srgbClr val="000000">
                  <a:alpha val="68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71962" y="544677"/>
            <a:ext cx="2221827" cy="707886"/>
          </a:xfrm>
          <a:prstGeom prst="rect">
            <a:avLst/>
          </a:prstGeom>
        </p:spPr>
        <p:txBody>
          <a:bodyPr wrap="none">
            <a:spAutoFit/>
          </a:bodyPr>
          <a:lstStyle/>
          <a:p>
            <a:r>
              <a:rPr lang="en-US" sz="4000" b="1" dirty="0">
                <a:solidFill>
                  <a:schemeClr val="bg1"/>
                </a:solidFill>
                <a:latin typeface="Segoe UI" panose="020B0502040204020203" pitchFamily="34" charset="0"/>
                <a:cs typeface="Segoe UI" panose="020B0502040204020203" pitchFamily="34" charset="0"/>
              </a:rPr>
              <a:t>A</a:t>
            </a:r>
            <a:r>
              <a:rPr lang="en-US" sz="4000" dirty="0">
                <a:solidFill>
                  <a:schemeClr val="bg1"/>
                </a:solidFill>
                <a:latin typeface="Segoe UI" panose="020B0502040204020203" pitchFamily="34" charset="0"/>
                <a:cs typeface="Segoe UI" panose="020B0502040204020203" pitchFamily="34" charset="0"/>
              </a:rPr>
              <a:t>GENDA</a:t>
            </a:r>
          </a:p>
        </p:txBody>
      </p:sp>
      <p:sp>
        <p:nvSpPr>
          <p:cNvPr id="7" name="Content Placeholder 2">
            <a:extLst>
              <a:ext uri="{FF2B5EF4-FFF2-40B4-BE49-F238E27FC236}">
                <a16:creationId xmlns:a16="http://schemas.microsoft.com/office/drawing/2014/main" id="{92D6A490-92D9-468B-8966-99300B9F6B98}"/>
              </a:ext>
            </a:extLst>
          </p:cNvPr>
          <p:cNvSpPr txBox="1">
            <a:spLocks/>
          </p:cNvSpPr>
          <p:nvPr/>
        </p:nvSpPr>
        <p:spPr>
          <a:xfrm>
            <a:off x="771962" y="165350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2">
                    <a:lumMod val="50000"/>
                  </a:schemeClr>
                </a:solidFill>
                <a:latin typeface="Segoe UI" panose="020B0502040204020203" pitchFamily="34" charset="0"/>
                <a:cs typeface="Segoe UI" panose="020B0502040204020203" pitchFamily="34" charset="0"/>
              </a:rPr>
              <a:t>What is Microsoft 365?</a:t>
            </a:r>
          </a:p>
          <a:p>
            <a:r>
              <a:rPr lang="en-US" sz="2400" dirty="0">
                <a:solidFill>
                  <a:schemeClr val="bg2">
                    <a:lumMod val="50000"/>
                  </a:schemeClr>
                </a:solidFill>
                <a:latin typeface="Segoe UI" panose="020B0502040204020203" pitchFamily="34" charset="0"/>
                <a:cs typeface="Segoe UI" panose="020B0502040204020203" pitchFamily="34" charset="0"/>
              </a:rPr>
              <a:t>How to pitch Microsoft 365?</a:t>
            </a:r>
          </a:p>
          <a:p>
            <a:r>
              <a:rPr lang="en-US" sz="2400" dirty="0">
                <a:solidFill>
                  <a:schemeClr val="bg2">
                    <a:lumMod val="50000"/>
                  </a:schemeClr>
                </a:solidFill>
                <a:latin typeface="Segoe UI" panose="020B0502040204020203" pitchFamily="34" charset="0"/>
                <a:cs typeface="Segoe UI" panose="020B0502040204020203" pitchFamily="34" charset="0"/>
              </a:rPr>
              <a:t>Why a comprehensive TCO Analysis is important</a:t>
            </a:r>
          </a:p>
          <a:p>
            <a:r>
              <a:rPr lang="en-US" sz="2400" dirty="0">
                <a:solidFill>
                  <a:schemeClr val="bg1"/>
                </a:solidFill>
                <a:latin typeface="Segoe UI" panose="020B0502040204020203" pitchFamily="34" charset="0"/>
                <a:cs typeface="Segoe UI" panose="020B0502040204020203" pitchFamily="34" charset="0"/>
              </a:rPr>
              <a:t>What is the TCO Analysis about?</a:t>
            </a:r>
          </a:p>
          <a:p>
            <a:pPr lvl="1"/>
            <a:r>
              <a:rPr lang="en-US" sz="1800" dirty="0">
                <a:solidFill>
                  <a:schemeClr val="bg1"/>
                </a:solidFill>
                <a:latin typeface="Segoe UI" panose="020B0502040204020203" pitchFamily="34" charset="0"/>
                <a:cs typeface="Segoe UI" panose="020B0502040204020203" pitchFamily="34" charset="0"/>
              </a:rPr>
              <a:t>Scope of the TCO Analysis</a:t>
            </a:r>
          </a:p>
          <a:p>
            <a:pPr lvl="1"/>
            <a:r>
              <a:rPr lang="en-US" sz="1800" dirty="0">
                <a:solidFill>
                  <a:schemeClr val="bg1"/>
                </a:solidFill>
                <a:latin typeface="Segoe UI" panose="020B0502040204020203" pitchFamily="34" charset="0"/>
                <a:cs typeface="Segoe UI" panose="020B0502040204020203" pitchFamily="34" charset="0"/>
              </a:rPr>
              <a:t>TCO Analysis Objectives</a:t>
            </a:r>
          </a:p>
          <a:p>
            <a:r>
              <a:rPr lang="en-US" sz="2200" dirty="0">
                <a:solidFill>
                  <a:schemeClr val="bg1"/>
                </a:solidFill>
                <a:latin typeface="Segoe UI" panose="020B0502040204020203" pitchFamily="34" charset="0"/>
                <a:cs typeface="Segoe UI" panose="020B0502040204020203" pitchFamily="34" charset="0"/>
              </a:rPr>
              <a:t>TCO Analysis Methodology</a:t>
            </a:r>
          </a:p>
          <a:p>
            <a:r>
              <a:rPr lang="en-US" sz="2400" dirty="0">
                <a:solidFill>
                  <a:schemeClr val="bg1"/>
                </a:solidFill>
                <a:latin typeface="Segoe UI" panose="020B0502040204020203" pitchFamily="34" charset="0"/>
                <a:cs typeface="Segoe UI" panose="020B0502040204020203" pitchFamily="34" charset="0"/>
              </a:rPr>
              <a:t>Live Simulation with Customer Data</a:t>
            </a:r>
          </a:p>
          <a:p>
            <a:r>
              <a:rPr lang="en-US" sz="2400" dirty="0">
                <a:solidFill>
                  <a:schemeClr val="bg1"/>
                </a:solidFill>
                <a:latin typeface="Segoe UI" panose="020B0502040204020203" pitchFamily="34" charset="0"/>
                <a:cs typeface="Segoe UI" panose="020B0502040204020203" pitchFamily="34" charset="0"/>
              </a:rPr>
              <a:t>Partners’ Kit</a:t>
            </a:r>
          </a:p>
          <a:p>
            <a:r>
              <a:rPr lang="en-US" sz="2400" dirty="0">
                <a:solidFill>
                  <a:schemeClr val="bg1"/>
                </a:solidFill>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192030346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4872"/>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DCEE2-24C6-475B-9FA8-14C0AFF0FC44}"/>
              </a:ext>
            </a:extLst>
          </p:cNvPr>
          <p:cNvSpPr>
            <a:spLocks noGrp="1"/>
          </p:cNvSpPr>
          <p:nvPr>
            <p:ph type="title"/>
          </p:nvPr>
        </p:nvSpPr>
        <p:spPr>
          <a:xfrm>
            <a:off x="476250" y="480218"/>
            <a:ext cx="10515600" cy="1325563"/>
          </a:xfrm>
        </p:spPr>
        <p:txBody>
          <a:bodyPr>
            <a:normAutofit/>
          </a:bodyPr>
          <a:lstStyle/>
          <a:p>
            <a:r>
              <a:rPr lang="en-US" sz="4000" b="1" dirty="0">
                <a:solidFill>
                  <a:schemeClr val="bg1"/>
                </a:solidFill>
                <a:latin typeface="Segoe UI" panose="020B0502040204020203" pitchFamily="34" charset="0"/>
                <a:cs typeface="Segoe UI" panose="020B0502040204020203" pitchFamily="34" charset="0"/>
              </a:rPr>
              <a:t>WHAT </a:t>
            </a:r>
            <a:r>
              <a:rPr lang="en-US" sz="4000" dirty="0">
                <a:solidFill>
                  <a:schemeClr val="bg1"/>
                </a:solidFill>
                <a:latin typeface="Segoe UI" panose="020B0502040204020203" pitchFamily="34" charset="0"/>
                <a:cs typeface="Segoe UI" panose="020B0502040204020203" pitchFamily="34" charset="0"/>
              </a:rPr>
              <a:t>IS THE TCO ANALYSIS ABOUT?</a:t>
            </a:r>
          </a:p>
        </p:txBody>
      </p:sp>
      <p:grpSp>
        <p:nvGrpSpPr>
          <p:cNvPr id="10" name="Group 9"/>
          <p:cNvGrpSpPr/>
          <p:nvPr/>
        </p:nvGrpSpPr>
        <p:grpSpPr>
          <a:xfrm>
            <a:off x="0" y="2620108"/>
            <a:ext cx="6096000" cy="2760784"/>
            <a:chOff x="0" y="2620108"/>
            <a:chExt cx="6096000" cy="2760784"/>
          </a:xfrm>
        </p:grpSpPr>
        <p:sp>
          <p:nvSpPr>
            <p:cNvPr id="6" name="Rectangle 5"/>
            <p:cNvSpPr/>
            <p:nvPr/>
          </p:nvSpPr>
          <p:spPr>
            <a:xfrm>
              <a:off x="0" y="2620108"/>
              <a:ext cx="6096000" cy="276078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3387466"/>
              <a:ext cx="5048250" cy="923330"/>
            </a:xfrm>
            <a:prstGeom prst="rect">
              <a:avLst/>
            </a:prstGeom>
          </p:spPr>
          <p:txBody>
            <a:bodyPr wrap="square">
              <a:spAutoFit/>
            </a:bodyPr>
            <a:lstStyle/>
            <a:p>
              <a:pPr algn="r"/>
              <a:r>
                <a:rPr lang="en-US" dirty="0">
                  <a:solidFill>
                    <a:schemeClr val="bg1"/>
                  </a:solidFill>
                  <a:latin typeface="Segoe UI" panose="020B0502040204020203" pitchFamily="34" charset="0"/>
                  <a:cs typeface="Segoe UI" panose="020B0502040204020203" pitchFamily="34" charset="0"/>
                </a:rPr>
                <a:t>The TCO analysis compares the costs of running some your IT Services in your own data center versus moving them to Microsoft 365.</a:t>
              </a:r>
            </a:p>
          </p:txBody>
        </p:sp>
      </p:grpSp>
      <p:grpSp>
        <p:nvGrpSpPr>
          <p:cNvPr id="11" name="Group 10"/>
          <p:cNvGrpSpPr/>
          <p:nvPr/>
        </p:nvGrpSpPr>
        <p:grpSpPr>
          <a:xfrm>
            <a:off x="6096000" y="2620108"/>
            <a:ext cx="6096000" cy="2760784"/>
            <a:chOff x="6096000" y="2620108"/>
            <a:chExt cx="6096000" cy="2760784"/>
          </a:xfrm>
        </p:grpSpPr>
        <p:sp>
          <p:nvSpPr>
            <p:cNvPr id="7" name="Rectangle 6"/>
            <p:cNvSpPr/>
            <p:nvPr/>
          </p:nvSpPr>
          <p:spPr>
            <a:xfrm>
              <a:off x="6096000" y="2620108"/>
              <a:ext cx="6096000" cy="276078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57949" y="3387466"/>
              <a:ext cx="5218235" cy="923330"/>
            </a:xfrm>
            <a:prstGeom prst="rect">
              <a:avLst/>
            </a:prstGeom>
          </p:spPr>
          <p:txBody>
            <a:bodyPr wrap="square">
              <a:spAutoFit/>
            </a:bodyPr>
            <a:lstStyle/>
            <a:p>
              <a:r>
                <a:rPr lang="en-US" dirty="0">
                  <a:solidFill>
                    <a:schemeClr val="bg1"/>
                  </a:solidFill>
                  <a:latin typeface="Segoe UI" panose="020B0502040204020203" pitchFamily="34" charset="0"/>
                  <a:cs typeface="Segoe UI" panose="020B0502040204020203" pitchFamily="34" charset="0"/>
                </a:rPr>
                <a:t>The analysis is conducted with your own data and feed to an Excel sheet with transparent calculation formulas.</a:t>
              </a:r>
            </a:p>
          </p:txBody>
        </p:sp>
      </p:grpSp>
    </p:spTree>
    <p:extLst>
      <p:ext uri="{BB962C8B-B14F-4D97-AF65-F5344CB8AC3E}">
        <p14:creationId xmlns:p14="http://schemas.microsoft.com/office/powerpoint/2010/main" val="32349324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152400"/>
            <a:ext cx="10058400" cy="6705600"/>
          </a:xfrm>
          <a:prstGeom prst="rect">
            <a:avLst/>
          </a:prstGeom>
        </p:spPr>
      </p:pic>
      <p:sp>
        <p:nvSpPr>
          <p:cNvPr id="3" name="Content Placeholder 2">
            <a:extLst>
              <a:ext uri="{FF2B5EF4-FFF2-40B4-BE49-F238E27FC236}">
                <a16:creationId xmlns:a16="http://schemas.microsoft.com/office/drawing/2014/main" id="{112F72BA-DB8F-4FB4-9B0D-4E1C1F1288C5}"/>
              </a:ext>
            </a:extLst>
          </p:cNvPr>
          <p:cNvSpPr>
            <a:spLocks noGrp="1"/>
          </p:cNvSpPr>
          <p:nvPr>
            <p:ph idx="4294967295"/>
          </p:nvPr>
        </p:nvSpPr>
        <p:spPr>
          <a:xfrm>
            <a:off x="457199" y="1619142"/>
            <a:ext cx="11289323" cy="4351338"/>
          </a:xfrm>
          <a:noFill/>
        </p:spPr>
        <p:txBody>
          <a:bodyPr>
            <a:noAutofit/>
          </a:bodyPr>
          <a:lstStyle/>
          <a:p>
            <a:r>
              <a:rPr lang="en-US" sz="2000" dirty="0">
                <a:solidFill>
                  <a:srgbClr val="525252"/>
                </a:solidFill>
                <a:latin typeface="Segoe UI" panose="020B0502040204020203" pitchFamily="34" charset="0"/>
                <a:cs typeface="Segoe UI" panose="020B0502040204020203" pitchFamily="34" charset="0"/>
              </a:rPr>
              <a:t>Email Services</a:t>
            </a:r>
          </a:p>
          <a:p>
            <a:r>
              <a:rPr lang="en-US" sz="2000" dirty="0">
                <a:solidFill>
                  <a:srgbClr val="525252"/>
                </a:solidFill>
                <a:latin typeface="Segoe UI" panose="020B0502040204020203" pitchFamily="34" charset="0"/>
                <a:cs typeface="Segoe UI" panose="020B0502040204020203" pitchFamily="34" charset="0"/>
              </a:rPr>
              <a:t>Users Personal Storage on File Server</a:t>
            </a:r>
          </a:p>
          <a:p>
            <a:r>
              <a:rPr lang="en-US" sz="2000" dirty="0">
                <a:solidFill>
                  <a:srgbClr val="525252"/>
                </a:solidFill>
                <a:latin typeface="Segoe UI" panose="020B0502040204020203" pitchFamily="34" charset="0"/>
                <a:cs typeface="Segoe UI" panose="020B0502040204020203" pitchFamily="34" charset="0"/>
              </a:rPr>
              <a:t>3rd Party Application for file sharing and transferring</a:t>
            </a:r>
          </a:p>
          <a:p>
            <a:r>
              <a:rPr lang="en-US" sz="2000" dirty="0">
                <a:solidFill>
                  <a:srgbClr val="525252"/>
                </a:solidFill>
                <a:latin typeface="Segoe UI" panose="020B0502040204020203" pitchFamily="34" charset="0"/>
                <a:cs typeface="Segoe UI" panose="020B0502040204020203" pitchFamily="34" charset="0"/>
              </a:rPr>
              <a:t>Files on Share Drive Servers</a:t>
            </a:r>
          </a:p>
          <a:p>
            <a:r>
              <a:rPr lang="en-US" sz="2000" dirty="0">
                <a:solidFill>
                  <a:srgbClr val="525252"/>
                </a:solidFill>
                <a:latin typeface="Segoe UI" panose="020B0502040204020203" pitchFamily="34" charset="0"/>
                <a:cs typeface="Segoe UI" panose="020B0502040204020203" pitchFamily="34" charset="0"/>
              </a:rPr>
              <a:t>Hub for Teamwork</a:t>
            </a:r>
          </a:p>
          <a:p>
            <a:r>
              <a:rPr lang="en-US" sz="2000" dirty="0">
                <a:solidFill>
                  <a:srgbClr val="525252"/>
                </a:solidFill>
                <a:latin typeface="Segoe UI" panose="020B0502040204020203" pitchFamily="34" charset="0"/>
                <a:cs typeface="Segoe UI" panose="020B0502040204020203" pitchFamily="34" charset="0"/>
              </a:rPr>
              <a:t>Microsoft Licenses</a:t>
            </a:r>
          </a:p>
          <a:p>
            <a:r>
              <a:rPr lang="en-US" sz="2000" dirty="0">
                <a:solidFill>
                  <a:srgbClr val="525252"/>
                </a:solidFill>
                <a:latin typeface="Segoe UI" panose="020B0502040204020203" pitchFamily="34" charset="0"/>
                <a:cs typeface="Segoe UI" panose="020B0502040204020203" pitchFamily="34" charset="0"/>
              </a:rPr>
              <a:t>Anti-Virus</a:t>
            </a:r>
          </a:p>
          <a:p>
            <a:r>
              <a:rPr lang="en-US" sz="2000" dirty="0">
                <a:solidFill>
                  <a:srgbClr val="525252"/>
                </a:solidFill>
                <a:latin typeface="Segoe UI" panose="020B0502040204020203" pitchFamily="34" charset="0"/>
                <a:cs typeface="Segoe UI" panose="020B0502040204020203" pitchFamily="34" charset="0"/>
              </a:rPr>
              <a:t>Single Sign-On</a:t>
            </a:r>
          </a:p>
          <a:p>
            <a:r>
              <a:rPr lang="en-US" sz="2000" dirty="0">
                <a:solidFill>
                  <a:srgbClr val="525252"/>
                </a:solidFill>
                <a:latin typeface="Segoe UI" panose="020B0502040204020203" pitchFamily="34" charset="0"/>
                <a:cs typeface="Segoe UI" panose="020B0502040204020203" pitchFamily="34" charset="0"/>
              </a:rPr>
              <a:t>Device Management</a:t>
            </a:r>
          </a:p>
          <a:p>
            <a:r>
              <a:rPr lang="en-US" sz="2000" dirty="0">
                <a:solidFill>
                  <a:srgbClr val="525252"/>
                </a:solidFill>
                <a:latin typeface="Segoe UI" panose="020B0502040204020203" pitchFamily="34" charset="0"/>
                <a:cs typeface="Segoe UI" panose="020B0502040204020203" pitchFamily="34" charset="0"/>
              </a:rPr>
              <a:t>Administration and Migration Services</a:t>
            </a:r>
          </a:p>
          <a:p>
            <a:r>
              <a:rPr lang="en-US" sz="2000" dirty="0">
                <a:solidFill>
                  <a:srgbClr val="525252"/>
                </a:solidFill>
                <a:latin typeface="Segoe UI" panose="020B0502040204020203" pitchFamily="34" charset="0"/>
                <a:cs typeface="Segoe UI" panose="020B0502040204020203" pitchFamily="34" charset="0"/>
              </a:rPr>
              <a:t>Training and Adoption</a:t>
            </a:r>
          </a:p>
        </p:txBody>
      </p:sp>
      <p:sp>
        <p:nvSpPr>
          <p:cNvPr id="5" name="Rectangle 4"/>
          <p:cNvSpPr/>
          <p:nvPr/>
        </p:nvSpPr>
        <p:spPr>
          <a:xfrm>
            <a:off x="322020" y="544677"/>
            <a:ext cx="7063518" cy="707886"/>
          </a:xfrm>
          <a:prstGeom prst="rect">
            <a:avLst/>
          </a:prstGeom>
        </p:spPr>
        <p:txBody>
          <a:bodyPr wrap="square">
            <a:spAutoFit/>
          </a:bodyPr>
          <a:lstStyle/>
          <a:p>
            <a:r>
              <a:rPr lang="en-US" sz="4000" b="1" dirty="0">
                <a:solidFill>
                  <a:srgbClr val="0078D7"/>
                </a:solidFill>
                <a:latin typeface="Segoe UI" panose="020B0502040204020203" pitchFamily="34" charset="0"/>
                <a:cs typeface="Segoe UI" panose="020B0502040204020203" pitchFamily="34" charset="0"/>
              </a:rPr>
              <a:t>SCOPE </a:t>
            </a:r>
            <a:r>
              <a:rPr lang="en-US" sz="4000" dirty="0">
                <a:solidFill>
                  <a:srgbClr val="0078D7"/>
                </a:solidFill>
                <a:latin typeface="Segoe UI" panose="020B0502040204020203" pitchFamily="34" charset="0"/>
                <a:cs typeface="Segoe UI" panose="020B0502040204020203" pitchFamily="34" charset="0"/>
              </a:rPr>
              <a:t>OF THE TCO ANALYSIS</a:t>
            </a:r>
          </a:p>
        </p:txBody>
      </p:sp>
    </p:spTree>
    <p:extLst>
      <p:ext uri="{BB962C8B-B14F-4D97-AF65-F5344CB8AC3E}">
        <p14:creationId xmlns:p14="http://schemas.microsoft.com/office/powerpoint/2010/main" val="13321070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739837" y="5415700"/>
            <a:ext cx="9850826" cy="602945"/>
          </a:xfrm>
          <a:prstGeom prst="roundRect">
            <a:avLst>
              <a:gd name="adj" fmla="val 5000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ounded Rectangle 21"/>
          <p:cNvSpPr/>
          <p:nvPr/>
        </p:nvSpPr>
        <p:spPr>
          <a:xfrm>
            <a:off x="739837" y="4684577"/>
            <a:ext cx="9850826" cy="585786"/>
          </a:xfrm>
          <a:prstGeom prst="roundRect">
            <a:avLst>
              <a:gd name="adj" fmla="val 5000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ounded Rectangle 22"/>
          <p:cNvSpPr/>
          <p:nvPr/>
        </p:nvSpPr>
        <p:spPr>
          <a:xfrm>
            <a:off x="739837" y="3930413"/>
            <a:ext cx="9850826" cy="585786"/>
          </a:xfrm>
          <a:prstGeom prst="roundRect">
            <a:avLst>
              <a:gd name="adj" fmla="val 5000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ounded Rectangle 3"/>
          <p:cNvSpPr/>
          <p:nvPr/>
        </p:nvSpPr>
        <p:spPr>
          <a:xfrm>
            <a:off x="739837" y="3171006"/>
            <a:ext cx="9850826" cy="602945"/>
          </a:xfrm>
          <a:prstGeom prst="roundRect">
            <a:avLst>
              <a:gd name="adj" fmla="val 5000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ounded Rectangle 4"/>
          <p:cNvSpPr/>
          <p:nvPr/>
        </p:nvSpPr>
        <p:spPr>
          <a:xfrm>
            <a:off x="739837" y="2439883"/>
            <a:ext cx="9850826" cy="585786"/>
          </a:xfrm>
          <a:prstGeom prst="roundRect">
            <a:avLst>
              <a:gd name="adj" fmla="val 5000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p:cNvSpPr/>
          <p:nvPr/>
        </p:nvSpPr>
        <p:spPr>
          <a:xfrm>
            <a:off x="739837" y="1685719"/>
            <a:ext cx="9850826" cy="585786"/>
          </a:xfrm>
          <a:prstGeom prst="roundRect">
            <a:avLst>
              <a:gd name="adj" fmla="val 5000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p:nvCxnSpPr>
        <p:spPr>
          <a:xfrm>
            <a:off x="1102481" y="1469695"/>
            <a:ext cx="0" cy="4644502"/>
          </a:xfrm>
          <a:prstGeom prst="line">
            <a:avLst/>
          </a:prstGeom>
          <a:ln w="28575">
            <a:solidFill>
              <a:srgbClr val="0078D7"/>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870276" y="1749724"/>
            <a:ext cx="464411" cy="464411"/>
            <a:chOff x="5278503" y="1845258"/>
            <a:chExt cx="464411" cy="464411"/>
          </a:xfrm>
        </p:grpSpPr>
        <p:sp>
          <p:nvSpPr>
            <p:cNvPr id="9" name="Oval 8"/>
            <p:cNvSpPr/>
            <p:nvPr/>
          </p:nvSpPr>
          <p:spPr>
            <a:xfrm>
              <a:off x="5278503" y="1845258"/>
              <a:ext cx="464411" cy="464411"/>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5375335" y="1898379"/>
              <a:ext cx="317716" cy="369332"/>
            </a:xfrm>
            <a:prstGeom prst="rect">
              <a:avLst/>
            </a:prstGeom>
            <a:noFill/>
          </p:spPr>
          <p:txBody>
            <a:bodyPr wrap="none" rtlCol="0">
              <a:spAutoFit/>
            </a:bodyPr>
            <a:lstStyle/>
            <a:p>
              <a:r>
                <a:rPr lang="en-US" b="1" dirty="0">
                  <a:solidFill>
                    <a:srgbClr val="525252"/>
                  </a:solidFill>
                  <a:latin typeface="Segoe UI" panose="020B0502040204020203" pitchFamily="34" charset="0"/>
                  <a:cs typeface="Segoe UI" panose="020B0502040204020203" pitchFamily="34" charset="0"/>
                </a:rPr>
                <a:t>1</a:t>
              </a:r>
            </a:p>
          </p:txBody>
        </p:sp>
      </p:grpSp>
      <p:grpSp>
        <p:nvGrpSpPr>
          <p:cNvPr id="11" name="Group 10"/>
          <p:cNvGrpSpPr/>
          <p:nvPr/>
        </p:nvGrpSpPr>
        <p:grpSpPr>
          <a:xfrm>
            <a:off x="870276" y="2503889"/>
            <a:ext cx="464411" cy="464411"/>
            <a:chOff x="5278503" y="2599423"/>
            <a:chExt cx="464411" cy="464411"/>
          </a:xfrm>
        </p:grpSpPr>
        <p:sp>
          <p:nvSpPr>
            <p:cNvPr id="12" name="Oval 11"/>
            <p:cNvSpPr/>
            <p:nvPr/>
          </p:nvSpPr>
          <p:spPr>
            <a:xfrm>
              <a:off x="5278503" y="2599423"/>
              <a:ext cx="464411" cy="464411"/>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5375335" y="2636650"/>
              <a:ext cx="317716" cy="369332"/>
            </a:xfrm>
            <a:prstGeom prst="rect">
              <a:avLst/>
            </a:prstGeom>
            <a:noFill/>
          </p:spPr>
          <p:txBody>
            <a:bodyPr wrap="none" rtlCol="0">
              <a:spAutoFit/>
            </a:bodyPr>
            <a:lstStyle/>
            <a:p>
              <a:r>
                <a:rPr lang="en-US" b="1" dirty="0">
                  <a:solidFill>
                    <a:srgbClr val="525252"/>
                  </a:solidFill>
                  <a:latin typeface="Segoe UI" panose="020B0502040204020203" pitchFamily="34" charset="0"/>
                  <a:cs typeface="Segoe UI" panose="020B0502040204020203" pitchFamily="34" charset="0"/>
                </a:rPr>
                <a:t>2</a:t>
              </a:r>
            </a:p>
          </p:txBody>
        </p:sp>
      </p:grpSp>
      <p:grpSp>
        <p:nvGrpSpPr>
          <p:cNvPr id="14" name="Group 13"/>
          <p:cNvGrpSpPr/>
          <p:nvPr/>
        </p:nvGrpSpPr>
        <p:grpSpPr>
          <a:xfrm>
            <a:off x="870276" y="3251784"/>
            <a:ext cx="464411" cy="464411"/>
            <a:chOff x="5278503" y="3347318"/>
            <a:chExt cx="464411" cy="464411"/>
          </a:xfrm>
        </p:grpSpPr>
        <p:sp>
          <p:nvSpPr>
            <p:cNvPr id="15" name="Oval 14"/>
            <p:cNvSpPr/>
            <p:nvPr/>
          </p:nvSpPr>
          <p:spPr>
            <a:xfrm>
              <a:off x="5278503" y="3347318"/>
              <a:ext cx="464411" cy="464411"/>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5375335" y="3410742"/>
              <a:ext cx="317716" cy="369332"/>
            </a:xfrm>
            <a:prstGeom prst="rect">
              <a:avLst/>
            </a:prstGeom>
            <a:noFill/>
          </p:spPr>
          <p:txBody>
            <a:bodyPr wrap="none" rtlCol="0">
              <a:spAutoFit/>
            </a:bodyPr>
            <a:lstStyle/>
            <a:p>
              <a:r>
                <a:rPr lang="en-US" b="1" dirty="0">
                  <a:solidFill>
                    <a:srgbClr val="525252"/>
                  </a:solidFill>
                  <a:latin typeface="Segoe UI" panose="020B0502040204020203" pitchFamily="34" charset="0"/>
                  <a:cs typeface="Segoe UI" panose="020B0502040204020203" pitchFamily="34" charset="0"/>
                </a:rPr>
                <a:t>3</a:t>
              </a:r>
            </a:p>
          </p:txBody>
        </p:sp>
      </p:grpSp>
      <p:sp>
        <p:nvSpPr>
          <p:cNvPr id="17" name="Rectangle 16"/>
          <p:cNvSpPr/>
          <p:nvPr/>
        </p:nvSpPr>
        <p:spPr>
          <a:xfrm>
            <a:off x="1459917" y="1825928"/>
            <a:ext cx="5787162" cy="338554"/>
          </a:xfrm>
          <a:prstGeom prst="rect">
            <a:avLst/>
          </a:prstGeom>
        </p:spPr>
        <p:txBody>
          <a:bodyPr wrap="none">
            <a:spAutoFit/>
          </a:bodyPr>
          <a:lstStyle/>
          <a:p>
            <a:r>
              <a:rPr lang="en-US" sz="1600" dirty="0">
                <a:solidFill>
                  <a:srgbClr val="525252"/>
                </a:solidFill>
                <a:latin typeface="Segoe UI" panose="020B0502040204020203" pitchFamily="34" charset="0"/>
                <a:ea typeface="Optima" panose="02020500000000000000" pitchFamily="18" charset="0"/>
                <a:cs typeface="Segoe UI" panose="020B0502040204020203" pitchFamily="34" charset="0"/>
              </a:rPr>
              <a:t>To answer the client’s concerns that Microsoft 365 is expensive</a:t>
            </a:r>
          </a:p>
        </p:txBody>
      </p:sp>
      <p:sp>
        <p:nvSpPr>
          <p:cNvPr id="18" name="Rectangle 17"/>
          <p:cNvSpPr/>
          <p:nvPr/>
        </p:nvSpPr>
        <p:spPr>
          <a:xfrm>
            <a:off x="1442883" y="2582735"/>
            <a:ext cx="3831498" cy="338554"/>
          </a:xfrm>
          <a:prstGeom prst="rect">
            <a:avLst/>
          </a:prstGeom>
        </p:spPr>
        <p:txBody>
          <a:bodyPr wrap="none">
            <a:spAutoFit/>
          </a:bodyPr>
          <a:lstStyle/>
          <a:p>
            <a:r>
              <a:rPr lang="en-US" sz="1600" dirty="0">
                <a:solidFill>
                  <a:srgbClr val="525252"/>
                </a:solidFill>
                <a:latin typeface="Segoe UI" panose="020B0502040204020203" pitchFamily="34" charset="0"/>
                <a:ea typeface="Optima" panose="02020500000000000000" pitchFamily="18" charset="0"/>
                <a:cs typeface="Segoe UI" panose="020B0502040204020203" pitchFamily="34" charset="0"/>
              </a:rPr>
              <a:t>To help the client build the business case</a:t>
            </a:r>
          </a:p>
        </p:txBody>
      </p:sp>
      <p:sp>
        <p:nvSpPr>
          <p:cNvPr id="19" name="Rectangle 18"/>
          <p:cNvSpPr/>
          <p:nvPr/>
        </p:nvSpPr>
        <p:spPr>
          <a:xfrm>
            <a:off x="1441579" y="3333947"/>
            <a:ext cx="8799332" cy="338554"/>
          </a:xfrm>
          <a:prstGeom prst="rect">
            <a:avLst/>
          </a:prstGeom>
        </p:spPr>
        <p:txBody>
          <a:bodyPr wrap="none">
            <a:spAutoFit/>
          </a:bodyPr>
          <a:lstStyle/>
          <a:p>
            <a:r>
              <a:rPr lang="en-US" sz="1600" dirty="0">
                <a:solidFill>
                  <a:srgbClr val="525252"/>
                </a:solidFill>
                <a:latin typeface="Segoe UI" panose="020B0502040204020203" pitchFamily="34" charset="0"/>
                <a:ea typeface="Optima" panose="02020500000000000000" pitchFamily="18" charset="0"/>
                <a:cs typeface="Segoe UI" panose="020B0502040204020203" pitchFamily="34" charset="0"/>
              </a:rPr>
              <a:t>A great value that you will bring to your client and that will be position you as a trusted advisor </a:t>
            </a:r>
          </a:p>
        </p:txBody>
      </p:sp>
      <p:grpSp>
        <p:nvGrpSpPr>
          <p:cNvPr id="24" name="Group 23"/>
          <p:cNvGrpSpPr/>
          <p:nvPr/>
        </p:nvGrpSpPr>
        <p:grpSpPr>
          <a:xfrm>
            <a:off x="870276" y="3994418"/>
            <a:ext cx="464411" cy="464411"/>
            <a:chOff x="5278503" y="1845258"/>
            <a:chExt cx="464411" cy="464411"/>
          </a:xfrm>
        </p:grpSpPr>
        <p:sp>
          <p:nvSpPr>
            <p:cNvPr id="25" name="Oval 24"/>
            <p:cNvSpPr/>
            <p:nvPr/>
          </p:nvSpPr>
          <p:spPr>
            <a:xfrm>
              <a:off x="5278503" y="1845258"/>
              <a:ext cx="464411" cy="464411"/>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p:cNvSpPr txBox="1"/>
            <p:nvPr/>
          </p:nvSpPr>
          <p:spPr>
            <a:xfrm>
              <a:off x="5375335" y="1898379"/>
              <a:ext cx="317716" cy="369332"/>
            </a:xfrm>
            <a:prstGeom prst="rect">
              <a:avLst/>
            </a:prstGeom>
            <a:noFill/>
          </p:spPr>
          <p:txBody>
            <a:bodyPr wrap="none" rtlCol="0">
              <a:spAutoFit/>
            </a:bodyPr>
            <a:lstStyle/>
            <a:p>
              <a:r>
                <a:rPr lang="en-US" b="1" dirty="0">
                  <a:solidFill>
                    <a:srgbClr val="525252"/>
                  </a:solidFill>
                  <a:latin typeface="Segoe UI" panose="020B0502040204020203" pitchFamily="34" charset="0"/>
                  <a:cs typeface="Segoe UI" panose="020B0502040204020203" pitchFamily="34" charset="0"/>
                </a:rPr>
                <a:t>4</a:t>
              </a:r>
            </a:p>
          </p:txBody>
        </p:sp>
      </p:grpSp>
      <p:grpSp>
        <p:nvGrpSpPr>
          <p:cNvPr id="27" name="Group 26"/>
          <p:cNvGrpSpPr/>
          <p:nvPr/>
        </p:nvGrpSpPr>
        <p:grpSpPr>
          <a:xfrm>
            <a:off x="870276" y="4748583"/>
            <a:ext cx="464411" cy="464411"/>
            <a:chOff x="5278503" y="2599423"/>
            <a:chExt cx="464411" cy="464411"/>
          </a:xfrm>
        </p:grpSpPr>
        <p:sp>
          <p:nvSpPr>
            <p:cNvPr id="28" name="Oval 27"/>
            <p:cNvSpPr/>
            <p:nvPr/>
          </p:nvSpPr>
          <p:spPr>
            <a:xfrm>
              <a:off x="5278503" y="2599423"/>
              <a:ext cx="464411" cy="464411"/>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TextBox 28"/>
            <p:cNvSpPr txBox="1"/>
            <p:nvPr/>
          </p:nvSpPr>
          <p:spPr>
            <a:xfrm>
              <a:off x="5375335" y="2636650"/>
              <a:ext cx="317716" cy="369332"/>
            </a:xfrm>
            <a:prstGeom prst="rect">
              <a:avLst/>
            </a:prstGeom>
            <a:noFill/>
          </p:spPr>
          <p:txBody>
            <a:bodyPr wrap="none" rtlCol="0">
              <a:spAutoFit/>
            </a:bodyPr>
            <a:lstStyle/>
            <a:p>
              <a:r>
                <a:rPr lang="en-US" b="1" dirty="0">
                  <a:solidFill>
                    <a:srgbClr val="525252"/>
                  </a:solidFill>
                  <a:latin typeface="Segoe UI" panose="020B0502040204020203" pitchFamily="34" charset="0"/>
                  <a:cs typeface="Segoe UI" panose="020B0502040204020203" pitchFamily="34" charset="0"/>
                </a:rPr>
                <a:t>5</a:t>
              </a:r>
            </a:p>
          </p:txBody>
        </p:sp>
      </p:grpSp>
      <p:grpSp>
        <p:nvGrpSpPr>
          <p:cNvPr id="30" name="Group 29"/>
          <p:cNvGrpSpPr/>
          <p:nvPr/>
        </p:nvGrpSpPr>
        <p:grpSpPr>
          <a:xfrm>
            <a:off x="870276" y="5496478"/>
            <a:ext cx="464411" cy="464411"/>
            <a:chOff x="5278503" y="3347318"/>
            <a:chExt cx="464411" cy="464411"/>
          </a:xfrm>
        </p:grpSpPr>
        <p:sp>
          <p:nvSpPr>
            <p:cNvPr id="31" name="Oval 30"/>
            <p:cNvSpPr/>
            <p:nvPr/>
          </p:nvSpPr>
          <p:spPr>
            <a:xfrm>
              <a:off x="5278503" y="3347318"/>
              <a:ext cx="464411" cy="464411"/>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TextBox 31"/>
            <p:cNvSpPr txBox="1"/>
            <p:nvPr/>
          </p:nvSpPr>
          <p:spPr>
            <a:xfrm>
              <a:off x="5375335" y="3410742"/>
              <a:ext cx="317716" cy="369332"/>
            </a:xfrm>
            <a:prstGeom prst="rect">
              <a:avLst/>
            </a:prstGeom>
            <a:noFill/>
          </p:spPr>
          <p:txBody>
            <a:bodyPr wrap="none" rtlCol="0">
              <a:spAutoFit/>
            </a:bodyPr>
            <a:lstStyle/>
            <a:p>
              <a:r>
                <a:rPr lang="en-US" b="1" dirty="0">
                  <a:solidFill>
                    <a:srgbClr val="525252"/>
                  </a:solidFill>
                  <a:latin typeface="Segoe UI" panose="020B0502040204020203" pitchFamily="34" charset="0"/>
                  <a:cs typeface="Segoe UI" panose="020B0502040204020203" pitchFamily="34" charset="0"/>
                </a:rPr>
                <a:t>6</a:t>
              </a:r>
            </a:p>
          </p:txBody>
        </p:sp>
      </p:grpSp>
      <p:sp>
        <p:nvSpPr>
          <p:cNvPr id="33" name="Rectangle 32"/>
          <p:cNvSpPr/>
          <p:nvPr/>
        </p:nvSpPr>
        <p:spPr>
          <a:xfrm>
            <a:off x="1459917" y="4070622"/>
            <a:ext cx="5560625" cy="338554"/>
          </a:xfrm>
          <a:prstGeom prst="rect">
            <a:avLst/>
          </a:prstGeom>
        </p:spPr>
        <p:txBody>
          <a:bodyPr wrap="none">
            <a:spAutoFit/>
          </a:bodyPr>
          <a:lstStyle/>
          <a:p>
            <a:r>
              <a:rPr lang="en-US" sz="1600" dirty="0">
                <a:solidFill>
                  <a:srgbClr val="525252"/>
                </a:solidFill>
                <a:latin typeface="Segoe UI" panose="020B0502040204020203" pitchFamily="34" charset="0"/>
                <a:ea typeface="Optima" panose="02020500000000000000" pitchFamily="18" charset="0"/>
                <a:cs typeface="Segoe UI" panose="020B0502040204020203" pitchFamily="34" charset="0"/>
              </a:rPr>
              <a:t>Elevate your pitch from a license provider to a value partner</a:t>
            </a:r>
          </a:p>
        </p:txBody>
      </p:sp>
      <p:sp>
        <p:nvSpPr>
          <p:cNvPr id="34" name="Rectangle 33"/>
          <p:cNvSpPr/>
          <p:nvPr/>
        </p:nvSpPr>
        <p:spPr>
          <a:xfrm>
            <a:off x="1442883" y="4827429"/>
            <a:ext cx="3352200" cy="338554"/>
          </a:xfrm>
          <a:prstGeom prst="rect">
            <a:avLst/>
          </a:prstGeom>
        </p:spPr>
        <p:txBody>
          <a:bodyPr wrap="none">
            <a:spAutoFit/>
          </a:bodyPr>
          <a:lstStyle/>
          <a:p>
            <a:r>
              <a:rPr lang="en-US" sz="1600" dirty="0">
                <a:solidFill>
                  <a:srgbClr val="525252"/>
                </a:solidFill>
                <a:latin typeface="Segoe UI" panose="020B0502040204020203" pitchFamily="34" charset="0"/>
                <a:ea typeface="Optima" panose="02020500000000000000" pitchFamily="18" charset="0"/>
                <a:cs typeface="Segoe UI" panose="020B0502040204020203" pitchFamily="34" charset="0"/>
              </a:rPr>
              <a:t>A way to connect again with clients</a:t>
            </a:r>
          </a:p>
        </p:txBody>
      </p:sp>
      <p:sp>
        <p:nvSpPr>
          <p:cNvPr id="35" name="Rectangle 34"/>
          <p:cNvSpPr/>
          <p:nvPr/>
        </p:nvSpPr>
        <p:spPr>
          <a:xfrm>
            <a:off x="1441579" y="5578641"/>
            <a:ext cx="3333092" cy="338554"/>
          </a:xfrm>
          <a:prstGeom prst="rect">
            <a:avLst/>
          </a:prstGeom>
        </p:spPr>
        <p:txBody>
          <a:bodyPr wrap="none">
            <a:spAutoFit/>
          </a:bodyPr>
          <a:lstStyle/>
          <a:p>
            <a:r>
              <a:rPr lang="en-US" sz="1600" dirty="0">
                <a:solidFill>
                  <a:srgbClr val="525252"/>
                </a:solidFill>
                <a:latin typeface="Segoe UI" panose="020B0502040204020203" pitchFamily="34" charset="0"/>
                <a:ea typeface="Optima" panose="02020500000000000000" pitchFamily="18" charset="0"/>
                <a:cs typeface="Segoe UI" panose="020B0502040204020203" pitchFamily="34" charset="0"/>
              </a:rPr>
              <a:t>A great differentiator in the market</a:t>
            </a:r>
          </a:p>
        </p:txBody>
      </p:sp>
      <p:sp>
        <p:nvSpPr>
          <p:cNvPr id="36" name="Rectangle 35"/>
          <p:cNvSpPr/>
          <p:nvPr/>
        </p:nvSpPr>
        <p:spPr>
          <a:xfrm>
            <a:off x="322020" y="544677"/>
            <a:ext cx="7063518" cy="707886"/>
          </a:xfrm>
          <a:prstGeom prst="rect">
            <a:avLst/>
          </a:prstGeom>
        </p:spPr>
        <p:txBody>
          <a:bodyPr wrap="square">
            <a:spAutoFit/>
          </a:bodyPr>
          <a:lstStyle/>
          <a:p>
            <a:r>
              <a:rPr lang="en-US" sz="4000" b="1" dirty="0">
                <a:solidFill>
                  <a:srgbClr val="0078D7"/>
                </a:solidFill>
                <a:latin typeface="Segoe UI" panose="020B0502040204020203" pitchFamily="34" charset="0"/>
                <a:cs typeface="Segoe UI" panose="020B0502040204020203" pitchFamily="34" charset="0"/>
              </a:rPr>
              <a:t>TCO </a:t>
            </a:r>
            <a:r>
              <a:rPr lang="en-US" sz="4000" dirty="0">
                <a:solidFill>
                  <a:srgbClr val="0078D7"/>
                </a:solidFill>
                <a:latin typeface="Segoe UI" panose="020B0502040204020203" pitchFamily="34" charset="0"/>
                <a:cs typeface="Segoe UI" panose="020B0502040204020203" pitchFamily="34" charset="0"/>
              </a:rPr>
              <a:t>ANALYSIS OBJECTIVES</a:t>
            </a:r>
          </a:p>
        </p:txBody>
      </p:sp>
    </p:spTree>
    <p:extLst>
      <p:ext uri="{BB962C8B-B14F-4D97-AF65-F5344CB8AC3E}">
        <p14:creationId xmlns:p14="http://schemas.microsoft.com/office/powerpoint/2010/main" val="29690532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4" grpId="0" animBg="1"/>
      <p:bldP spid="5" grpId="0" animBg="1"/>
      <p:bldP spid="6" grpId="0" animBg="1"/>
      <p:bldP spid="17" grpId="0"/>
      <p:bldP spid="18" grpId="0"/>
      <p:bldP spid="19" grpId="0"/>
      <p:bldP spid="33" grpId="0"/>
      <p:bldP spid="34"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p:cNvSpPr/>
          <p:nvPr/>
        </p:nvSpPr>
        <p:spPr>
          <a:xfrm>
            <a:off x="0" y="0"/>
            <a:ext cx="12192000" cy="6858000"/>
          </a:xfrm>
          <a:prstGeom prst="rect">
            <a:avLst/>
          </a:prstGeom>
          <a:gradFill flip="none" rotWithShape="1">
            <a:gsLst>
              <a:gs pos="0">
                <a:srgbClr val="000000">
                  <a:alpha val="68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71962" y="544677"/>
            <a:ext cx="2221827" cy="707886"/>
          </a:xfrm>
          <a:prstGeom prst="rect">
            <a:avLst/>
          </a:prstGeom>
        </p:spPr>
        <p:txBody>
          <a:bodyPr wrap="none">
            <a:spAutoFit/>
          </a:bodyPr>
          <a:lstStyle/>
          <a:p>
            <a:r>
              <a:rPr lang="en-US" sz="4000" b="1" dirty="0">
                <a:solidFill>
                  <a:schemeClr val="bg1"/>
                </a:solidFill>
                <a:latin typeface="Segoe UI" panose="020B0502040204020203" pitchFamily="34" charset="0"/>
                <a:cs typeface="Segoe UI" panose="020B0502040204020203" pitchFamily="34" charset="0"/>
              </a:rPr>
              <a:t>A</a:t>
            </a:r>
            <a:r>
              <a:rPr lang="en-US" sz="4000" dirty="0">
                <a:solidFill>
                  <a:schemeClr val="bg1"/>
                </a:solidFill>
                <a:latin typeface="Segoe UI" panose="020B0502040204020203" pitchFamily="34" charset="0"/>
                <a:cs typeface="Segoe UI" panose="020B0502040204020203" pitchFamily="34" charset="0"/>
              </a:rPr>
              <a:t>GENDA</a:t>
            </a:r>
          </a:p>
        </p:txBody>
      </p:sp>
      <p:sp>
        <p:nvSpPr>
          <p:cNvPr id="7" name="Content Placeholder 2">
            <a:extLst>
              <a:ext uri="{FF2B5EF4-FFF2-40B4-BE49-F238E27FC236}">
                <a16:creationId xmlns:a16="http://schemas.microsoft.com/office/drawing/2014/main" id="{92D6A490-92D9-468B-8966-99300B9F6B98}"/>
              </a:ext>
            </a:extLst>
          </p:cNvPr>
          <p:cNvSpPr txBox="1">
            <a:spLocks/>
          </p:cNvSpPr>
          <p:nvPr/>
        </p:nvSpPr>
        <p:spPr>
          <a:xfrm>
            <a:off x="771962" y="165350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2">
                    <a:lumMod val="50000"/>
                  </a:schemeClr>
                </a:solidFill>
                <a:latin typeface="Segoe UI" panose="020B0502040204020203" pitchFamily="34" charset="0"/>
                <a:cs typeface="Segoe UI" panose="020B0502040204020203" pitchFamily="34" charset="0"/>
              </a:rPr>
              <a:t>What is Microsoft 365?</a:t>
            </a:r>
          </a:p>
          <a:p>
            <a:r>
              <a:rPr lang="en-US" sz="2400" dirty="0">
                <a:solidFill>
                  <a:schemeClr val="bg2">
                    <a:lumMod val="50000"/>
                  </a:schemeClr>
                </a:solidFill>
                <a:latin typeface="Segoe UI" panose="020B0502040204020203" pitchFamily="34" charset="0"/>
                <a:cs typeface="Segoe UI" panose="020B0502040204020203" pitchFamily="34" charset="0"/>
              </a:rPr>
              <a:t>How to pitch Microsoft 365?</a:t>
            </a:r>
          </a:p>
          <a:p>
            <a:r>
              <a:rPr lang="en-US" sz="2400" dirty="0">
                <a:solidFill>
                  <a:schemeClr val="bg2">
                    <a:lumMod val="50000"/>
                  </a:schemeClr>
                </a:solidFill>
                <a:latin typeface="Segoe UI" panose="020B0502040204020203" pitchFamily="34" charset="0"/>
                <a:cs typeface="Segoe UI" panose="020B0502040204020203" pitchFamily="34" charset="0"/>
              </a:rPr>
              <a:t>Why a comprehensive TCO Analysis is important</a:t>
            </a:r>
          </a:p>
          <a:p>
            <a:r>
              <a:rPr lang="en-US" sz="2400" dirty="0">
                <a:solidFill>
                  <a:schemeClr val="bg2">
                    <a:lumMod val="50000"/>
                  </a:schemeClr>
                </a:solidFill>
                <a:latin typeface="Segoe UI" panose="020B0502040204020203" pitchFamily="34" charset="0"/>
                <a:cs typeface="Segoe UI" panose="020B0502040204020203" pitchFamily="34" charset="0"/>
              </a:rPr>
              <a:t>What is the TCO Analysis about?</a:t>
            </a:r>
          </a:p>
          <a:p>
            <a:pPr lvl="1"/>
            <a:r>
              <a:rPr lang="en-US" sz="1800" dirty="0">
                <a:solidFill>
                  <a:schemeClr val="bg2">
                    <a:lumMod val="50000"/>
                  </a:schemeClr>
                </a:solidFill>
                <a:latin typeface="Segoe UI" panose="020B0502040204020203" pitchFamily="34" charset="0"/>
                <a:cs typeface="Segoe UI" panose="020B0502040204020203" pitchFamily="34" charset="0"/>
              </a:rPr>
              <a:t>Scope of the TCO Analysis</a:t>
            </a:r>
          </a:p>
          <a:p>
            <a:pPr lvl="1"/>
            <a:r>
              <a:rPr lang="en-US" sz="1800" dirty="0">
                <a:solidFill>
                  <a:schemeClr val="bg2">
                    <a:lumMod val="50000"/>
                  </a:schemeClr>
                </a:solidFill>
                <a:latin typeface="Segoe UI" panose="020B0502040204020203" pitchFamily="34" charset="0"/>
                <a:cs typeface="Segoe UI" panose="020B0502040204020203" pitchFamily="34" charset="0"/>
              </a:rPr>
              <a:t>TCO Analysis Objectives</a:t>
            </a:r>
          </a:p>
          <a:p>
            <a:r>
              <a:rPr lang="en-US" sz="2200" dirty="0">
                <a:solidFill>
                  <a:schemeClr val="bg1"/>
                </a:solidFill>
                <a:latin typeface="Segoe UI" panose="020B0502040204020203" pitchFamily="34" charset="0"/>
                <a:cs typeface="Segoe UI" panose="020B0502040204020203" pitchFamily="34" charset="0"/>
              </a:rPr>
              <a:t>TCO Analysis Methodology</a:t>
            </a:r>
          </a:p>
          <a:p>
            <a:r>
              <a:rPr lang="en-US" sz="2400" dirty="0">
                <a:solidFill>
                  <a:schemeClr val="bg1"/>
                </a:solidFill>
                <a:latin typeface="Segoe UI" panose="020B0502040204020203" pitchFamily="34" charset="0"/>
                <a:cs typeface="Segoe UI" panose="020B0502040204020203" pitchFamily="34" charset="0"/>
              </a:rPr>
              <a:t>Live Simulation with Customer Data</a:t>
            </a:r>
          </a:p>
          <a:p>
            <a:r>
              <a:rPr lang="en-US" sz="2400" dirty="0">
                <a:solidFill>
                  <a:schemeClr val="bg1"/>
                </a:solidFill>
                <a:latin typeface="Segoe UI" panose="020B0502040204020203" pitchFamily="34" charset="0"/>
                <a:cs typeface="Segoe UI" panose="020B0502040204020203" pitchFamily="34" charset="0"/>
              </a:rPr>
              <a:t>Partners’ Kit</a:t>
            </a:r>
          </a:p>
          <a:p>
            <a:r>
              <a:rPr lang="en-US" sz="2400" dirty="0">
                <a:solidFill>
                  <a:schemeClr val="bg1"/>
                </a:solidFill>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406690184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1" name="Shape 7131"/>
          <p:cNvSpPr/>
          <p:nvPr/>
        </p:nvSpPr>
        <p:spPr>
          <a:xfrm>
            <a:off x="1213492" y="3750970"/>
            <a:ext cx="9537033" cy="0"/>
          </a:xfrm>
          <a:prstGeom prst="line">
            <a:avLst/>
          </a:prstGeom>
          <a:noFill/>
          <a:ln w="101600" cap="flat">
            <a:solidFill>
              <a:srgbClr val="F2F2F2"/>
            </a:solidFill>
            <a:prstDash val="solid"/>
            <a:miter lim="400000"/>
          </a:ln>
          <a:effectLst>
            <a:outerShdw blurRad="38100" dist="25400" dir="5400000" rotWithShape="0">
              <a:srgbClr val="000000">
                <a:alpha val="25000"/>
              </a:srgbClr>
            </a:outerShdw>
          </a:effectLst>
        </p:spPr>
        <p:txBody>
          <a:bodyPr wrap="square" lIns="0" tIns="0" rIns="0" bIns="0" numCol="1" anchor="ctr">
            <a:noAutofit/>
          </a:bodyPr>
          <a:lstStyle/>
          <a:p>
            <a:pPr lvl="0">
              <a:defRPr sz="3200"/>
            </a:pPr>
            <a:endParaRPr sz="1600"/>
          </a:p>
        </p:txBody>
      </p:sp>
      <p:grpSp>
        <p:nvGrpSpPr>
          <p:cNvPr id="11" name="Group 10"/>
          <p:cNvGrpSpPr/>
          <p:nvPr/>
        </p:nvGrpSpPr>
        <p:grpSpPr>
          <a:xfrm>
            <a:off x="2490848" y="2880488"/>
            <a:ext cx="818148" cy="1287134"/>
            <a:chOff x="2490848" y="2880488"/>
            <a:chExt cx="818148" cy="1287134"/>
          </a:xfrm>
        </p:grpSpPr>
        <p:grpSp>
          <p:nvGrpSpPr>
            <p:cNvPr id="7139" name="Group 7139"/>
            <p:cNvGrpSpPr/>
            <p:nvPr/>
          </p:nvGrpSpPr>
          <p:grpSpPr>
            <a:xfrm rot="10800000" flipH="1">
              <a:off x="2490848" y="2880488"/>
              <a:ext cx="818148" cy="1287134"/>
              <a:chOff x="0" y="0"/>
              <a:chExt cx="2028395" cy="3153887"/>
            </a:xfrm>
          </p:grpSpPr>
          <p:sp>
            <p:nvSpPr>
              <p:cNvPr id="7136" name="Shape 7136"/>
              <p:cNvSpPr/>
              <p:nvPr/>
            </p:nvSpPr>
            <p:spPr>
              <a:xfrm>
                <a:off x="43765" y="599569"/>
                <a:ext cx="1940866" cy="19408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37" name="Shape 7137"/>
              <p:cNvSpPr/>
              <p:nvPr/>
            </p:nvSpPr>
            <p:spPr>
              <a:xfrm>
                <a:off x="0" y="0"/>
                <a:ext cx="2028396" cy="202839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7138" name="Shape 7138"/>
              <p:cNvSpPr/>
              <p:nvPr/>
            </p:nvSpPr>
            <p:spPr>
              <a:xfrm>
                <a:off x="681596" y="2807226"/>
                <a:ext cx="674806" cy="346662"/>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grpSp>
        <p:sp>
          <p:nvSpPr>
            <p:cNvPr id="7156" name="Shape 7156"/>
            <p:cNvSpPr/>
            <p:nvPr/>
          </p:nvSpPr>
          <p:spPr>
            <a:xfrm>
              <a:off x="2743653" y="3638189"/>
              <a:ext cx="297221" cy="225559"/>
            </a:xfrm>
            <a:custGeom>
              <a:avLst/>
              <a:gdLst/>
              <a:ahLst/>
              <a:cxnLst>
                <a:cxn ang="0">
                  <a:pos x="wd2" y="hd2"/>
                </a:cxn>
                <a:cxn ang="5400000">
                  <a:pos x="wd2" y="hd2"/>
                </a:cxn>
                <a:cxn ang="10800000">
                  <a:pos x="wd2" y="hd2"/>
                </a:cxn>
                <a:cxn ang="16200000">
                  <a:pos x="wd2" y="hd2"/>
                </a:cxn>
              </a:cxnLst>
              <a:rect l="0" t="0" r="r" b="b"/>
              <a:pathLst>
                <a:path w="21600" h="21600" extrusionOk="0">
                  <a:moveTo>
                    <a:pt x="17964" y="16653"/>
                  </a:moveTo>
                  <a:cubicBezTo>
                    <a:pt x="17799" y="16783"/>
                    <a:pt x="17708" y="17030"/>
                    <a:pt x="17733" y="17282"/>
                  </a:cubicBezTo>
                  <a:cubicBezTo>
                    <a:pt x="17877" y="18703"/>
                    <a:pt x="18345" y="19747"/>
                    <a:pt x="18652" y="20299"/>
                  </a:cubicBezTo>
                  <a:cubicBezTo>
                    <a:pt x="17373" y="20101"/>
                    <a:pt x="16297" y="19012"/>
                    <a:pt x="15593" y="18085"/>
                  </a:cubicBezTo>
                  <a:cubicBezTo>
                    <a:pt x="15487" y="17945"/>
                    <a:pt x="15336" y="17878"/>
                    <a:pt x="15190" y="17907"/>
                  </a:cubicBezTo>
                  <a:cubicBezTo>
                    <a:pt x="14793" y="17972"/>
                    <a:pt x="14413" y="18008"/>
                    <a:pt x="14059" y="18008"/>
                  </a:cubicBezTo>
                  <a:cubicBezTo>
                    <a:pt x="13532" y="18008"/>
                    <a:pt x="13011" y="17938"/>
                    <a:pt x="12507" y="17810"/>
                  </a:cubicBezTo>
                  <a:cubicBezTo>
                    <a:pt x="15275" y="16244"/>
                    <a:pt x="17172" y="13075"/>
                    <a:pt x="17172" y="9428"/>
                  </a:cubicBezTo>
                  <a:cubicBezTo>
                    <a:pt x="17172" y="7595"/>
                    <a:pt x="16691" y="5881"/>
                    <a:pt x="15862" y="4431"/>
                  </a:cubicBezTo>
                  <a:cubicBezTo>
                    <a:pt x="18615" y="5259"/>
                    <a:pt x="20637" y="7926"/>
                    <a:pt x="20637" y="11085"/>
                  </a:cubicBezTo>
                  <a:cubicBezTo>
                    <a:pt x="20637" y="13296"/>
                    <a:pt x="19663" y="15327"/>
                    <a:pt x="17964" y="16653"/>
                  </a:cubicBezTo>
                  <a:cubicBezTo>
                    <a:pt x="17964" y="16653"/>
                    <a:pt x="17964" y="16653"/>
                    <a:pt x="17964" y="16653"/>
                  </a:cubicBezTo>
                  <a:close/>
                  <a:moveTo>
                    <a:pt x="8586" y="16320"/>
                  </a:moveTo>
                  <a:cubicBezTo>
                    <a:pt x="8222" y="16320"/>
                    <a:pt x="7830" y="16284"/>
                    <a:pt x="7423" y="16213"/>
                  </a:cubicBezTo>
                  <a:cubicBezTo>
                    <a:pt x="7128" y="16167"/>
                    <a:pt x="6828" y="16294"/>
                    <a:pt x="6616" y="16575"/>
                  </a:cubicBezTo>
                  <a:cubicBezTo>
                    <a:pt x="6100" y="17255"/>
                    <a:pt x="5388" y="18024"/>
                    <a:pt x="4551" y="18465"/>
                  </a:cubicBezTo>
                  <a:cubicBezTo>
                    <a:pt x="4771" y="17849"/>
                    <a:pt x="4966" y="17089"/>
                    <a:pt x="5057" y="16196"/>
                  </a:cubicBezTo>
                  <a:cubicBezTo>
                    <a:pt x="5108" y="15694"/>
                    <a:pt x="4927" y="15198"/>
                    <a:pt x="4594" y="14938"/>
                  </a:cubicBezTo>
                  <a:cubicBezTo>
                    <a:pt x="2898" y="13614"/>
                    <a:pt x="1925" y="11606"/>
                    <a:pt x="1925" y="9428"/>
                  </a:cubicBezTo>
                  <a:cubicBezTo>
                    <a:pt x="1925" y="5627"/>
                    <a:pt x="4913" y="2535"/>
                    <a:pt x="8586" y="2535"/>
                  </a:cubicBezTo>
                  <a:cubicBezTo>
                    <a:pt x="12260" y="2535"/>
                    <a:pt x="15248" y="5627"/>
                    <a:pt x="15248" y="9428"/>
                  </a:cubicBezTo>
                  <a:cubicBezTo>
                    <a:pt x="15248" y="13225"/>
                    <a:pt x="12260" y="16320"/>
                    <a:pt x="8586" y="16320"/>
                  </a:cubicBezTo>
                  <a:cubicBezTo>
                    <a:pt x="8586" y="16320"/>
                    <a:pt x="8586" y="16320"/>
                    <a:pt x="8586" y="16320"/>
                  </a:cubicBezTo>
                  <a:close/>
                  <a:moveTo>
                    <a:pt x="21600" y="11085"/>
                  </a:moveTo>
                  <a:cubicBezTo>
                    <a:pt x="21600" y="6844"/>
                    <a:pt x="18614" y="3344"/>
                    <a:pt x="14804" y="2938"/>
                  </a:cubicBezTo>
                  <a:cubicBezTo>
                    <a:pt x="13239" y="1130"/>
                    <a:pt x="11032" y="0"/>
                    <a:pt x="8586" y="0"/>
                  </a:cubicBezTo>
                  <a:cubicBezTo>
                    <a:pt x="3851" y="0"/>
                    <a:pt x="0" y="4230"/>
                    <a:pt x="0" y="9428"/>
                  </a:cubicBezTo>
                  <a:cubicBezTo>
                    <a:pt x="0" y="12206"/>
                    <a:pt x="1120" y="14838"/>
                    <a:pt x="3028" y="16621"/>
                  </a:cubicBezTo>
                  <a:cubicBezTo>
                    <a:pt x="2769" y="17793"/>
                    <a:pt x="2278" y="18478"/>
                    <a:pt x="2278" y="18478"/>
                  </a:cubicBezTo>
                  <a:cubicBezTo>
                    <a:pt x="1947" y="18912"/>
                    <a:pt x="1826" y="19567"/>
                    <a:pt x="1961" y="20192"/>
                  </a:cubicBezTo>
                  <a:cubicBezTo>
                    <a:pt x="1972" y="20241"/>
                    <a:pt x="1985" y="20293"/>
                    <a:pt x="2001" y="20339"/>
                  </a:cubicBezTo>
                  <a:cubicBezTo>
                    <a:pt x="2203" y="20962"/>
                    <a:pt x="2668" y="21365"/>
                    <a:pt x="3186" y="21365"/>
                  </a:cubicBezTo>
                  <a:cubicBezTo>
                    <a:pt x="5052" y="21365"/>
                    <a:pt x="6591" y="20055"/>
                    <a:pt x="7638" y="18795"/>
                  </a:cubicBezTo>
                  <a:cubicBezTo>
                    <a:pt x="7964" y="18834"/>
                    <a:pt x="8281" y="18855"/>
                    <a:pt x="8586" y="18855"/>
                  </a:cubicBezTo>
                  <a:cubicBezTo>
                    <a:pt x="9380" y="18855"/>
                    <a:pt x="10146" y="18735"/>
                    <a:pt x="10874" y="18513"/>
                  </a:cubicBezTo>
                  <a:cubicBezTo>
                    <a:pt x="11866" y="19012"/>
                    <a:pt x="12949" y="19276"/>
                    <a:pt x="14059" y="19276"/>
                  </a:cubicBezTo>
                  <a:cubicBezTo>
                    <a:pt x="14384" y="19276"/>
                    <a:pt x="14727" y="19248"/>
                    <a:pt x="15081" y="19198"/>
                  </a:cubicBezTo>
                  <a:cubicBezTo>
                    <a:pt x="15995" y="20339"/>
                    <a:pt x="17382" y="21600"/>
                    <a:pt x="19059" y="21600"/>
                  </a:cubicBezTo>
                  <a:cubicBezTo>
                    <a:pt x="19374" y="21600"/>
                    <a:pt x="19656" y="21356"/>
                    <a:pt x="19780" y="20978"/>
                  </a:cubicBezTo>
                  <a:cubicBezTo>
                    <a:pt x="19789" y="20954"/>
                    <a:pt x="19794" y="20928"/>
                    <a:pt x="19800" y="20904"/>
                  </a:cubicBezTo>
                  <a:cubicBezTo>
                    <a:pt x="19885" y="20516"/>
                    <a:pt x="19812" y="20113"/>
                    <a:pt x="19615" y="19853"/>
                  </a:cubicBezTo>
                  <a:cubicBezTo>
                    <a:pt x="19607" y="19846"/>
                    <a:pt x="18974" y="18976"/>
                    <a:pt x="18740" y="17510"/>
                  </a:cubicBezTo>
                  <a:cubicBezTo>
                    <a:pt x="20537" y="15961"/>
                    <a:pt x="21600" y="13589"/>
                    <a:pt x="21600" y="11085"/>
                  </a:cubicBezTo>
                  <a:cubicBezTo>
                    <a:pt x="21600" y="11085"/>
                    <a:pt x="21600" y="11085"/>
                    <a:pt x="21600" y="11085"/>
                  </a:cubicBezTo>
                  <a:close/>
                  <a:moveTo>
                    <a:pt x="11006" y="10423"/>
                  </a:moveTo>
                  <a:lnTo>
                    <a:pt x="6194" y="10423"/>
                  </a:lnTo>
                  <a:cubicBezTo>
                    <a:pt x="5929" y="10423"/>
                    <a:pt x="5712" y="10706"/>
                    <a:pt x="5712" y="11056"/>
                  </a:cubicBezTo>
                  <a:cubicBezTo>
                    <a:pt x="5712" y="11406"/>
                    <a:pt x="5929" y="11688"/>
                    <a:pt x="6194" y="11688"/>
                  </a:cubicBezTo>
                  <a:lnTo>
                    <a:pt x="11006" y="11688"/>
                  </a:lnTo>
                  <a:cubicBezTo>
                    <a:pt x="11272" y="11688"/>
                    <a:pt x="11487" y="11406"/>
                    <a:pt x="11487" y="11056"/>
                  </a:cubicBezTo>
                  <a:cubicBezTo>
                    <a:pt x="11487" y="10706"/>
                    <a:pt x="11272" y="10423"/>
                    <a:pt x="11006" y="10423"/>
                  </a:cubicBezTo>
                  <a:cubicBezTo>
                    <a:pt x="11006" y="10423"/>
                    <a:pt x="11006" y="10423"/>
                    <a:pt x="11006" y="10423"/>
                  </a:cubicBezTo>
                  <a:close/>
                  <a:moveTo>
                    <a:pt x="11006" y="7343"/>
                  </a:moveTo>
                  <a:lnTo>
                    <a:pt x="6194" y="7343"/>
                  </a:lnTo>
                  <a:cubicBezTo>
                    <a:pt x="5929" y="7343"/>
                    <a:pt x="5712" y="7627"/>
                    <a:pt x="5712" y="7977"/>
                  </a:cubicBezTo>
                  <a:cubicBezTo>
                    <a:pt x="5712" y="8327"/>
                    <a:pt x="5929" y="8611"/>
                    <a:pt x="6194" y="8611"/>
                  </a:cubicBezTo>
                  <a:lnTo>
                    <a:pt x="11006" y="8611"/>
                  </a:lnTo>
                  <a:cubicBezTo>
                    <a:pt x="11272" y="8611"/>
                    <a:pt x="11487" y="8329"/>
                    <a:pt x="11487" y="7977"/>
                  </a:cubicBezTo>
                  <a:cubicBezTo>
                    <a:pt x="11487" y="7627"/>
                    <a:pt x="11272" y="7343"/>
                    <a:pt x="11006" y="7343"/>
                  </a:cubicBezTo>
                  <a:cubicBezTo>
                    <a:pt x="11006" y="7343"/>
                    <a:pt x="11006" y="7343"/>
                    <a:pt x="11006" y="7343"/>
                  </a:cubicBezTo>
                  <a:close/>
                </a:path>
              </a:pathLst>
            </a:custGeom>
            <a:solidFill>
              <a:srgbClr val="0078D7"/>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13" name="Group 12"/>
          <p:cNvGrpSpPr/>
          <p:nvPr/>
        </p:nvGrpSpPr>
        <p:grpSpPr>
          <a:xfrm>
            <a:off x="5044395" y="2880488"/>
            <a:ext cx="818148" cy="1287134"/>
            <a:chOff x="5044395" y="2880488"/>
            <a:chExt cx="818148" cy="1287134"/>
          </a:xfrm>
        </p:grpSpPr>
        <p:grpSp>
          <p:nvGrpSpPr>
            <p:cNvPr id="7146" name="Group 7146"/>
            <p:cNvGrpSpPr/>
            <p:nvPr/>
          </p:nvGrpSpPr>
          <p:grpSpPr>
            <a:xfrm rot="10800000" flipH="1">
              <a:off x="5044395" y="2880488"/>
              <a:ext cx="818148" cy="1287134"/>
              <a:chOff x="0" y="0"/>
              <a:chExt cx="2028395" cy="3153887"/>
            </a:xfrm>
          </p:grpSpPr>
          <p:sp>
            <p:nvSpPr>
              <p:cNvPr id="7143" name="Shape 7143"/>
              <p:cNvSpPr/>
              <p:nvPr/>
            </p:nvSpPr>
            <p:spPr>
              <a:xfrm>
                <a:off x="43765" y="599569"/>
                <a:ext cx="1940866" cy="19408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44" name="Shape 7144"/>
              <p:cNvSpPr/>
              <p:nvPr/>
            </p:nvSpPr>
            <p:spPr>
              <a:xfrm>
                <a:off x="0" y="0"/>
                <a:ext cx="2028396" cy="202839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7145" name="Shape 7145"/>
              <p:cNvSpPr/>
              <p:nvPr/>
            </p:nvSpPr>
            <p:spPr>
              <a:xfrm>
                <a:off x="681596" y="2807226"/>
                <a:ext cx="674806" cy="346662"/>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grpSp>
        <p:sp>
          <p:nvSpPr>
            <p:cNvPr id="7158" name="Shape 7158"/>
            <p:cNvSpPr/>
            <p:nvPr/>
          </p:nvSpPr>
          <p:spPr>
            <a:xfrm>
              <a:off x="5319186" y="3631972"/>
              <a:ext cx="249747" cy="249905"/>
            </a:xfrm>
            <a:custGeom>
              <a:avLst/>
              <a:gdLst/>
              <a:ahLst/>
              <a:cxnLst>
                <a:cxn ang="0">
                  <a:pos x="wd2" y="hd2"/>
                </a:cxn>
                <a:cxn ang="5400000">
                  <a:pos x="wd2" y="hd2"/>
                </a:cxn>
                <a:cxn ang="10800000">
                  <a:pos x="wd2" y="hd2"/>
                </a:cxn>
                <a:cxn ang="16200000">
                  <a:pos x="wd2" y="hd2"/>
                </a:cxn>
              </a:cxnLst>
              <a:rect l="0" t="0" r="r" b="b"/>
              <a:pathLst>
                <a:path w="21600" h="21600" extrusionOk="0">
                  <a:moveTo>
                    <a:pt x="13446" y="0"/>
                  </a:moveTo>
                  <a:cubicBezTo>
                    <a:pt x="12912" y="0"/>
                    <a:pt x="12492" y="426"/>
                    <a:pt x="12492" y="965"/>
                  </a:cubicBezTo>
                  <a:cubicBezTo>
                    <a:pt x="12492" y="1501"/>
                    <a:pt x="12912" y="1952"/>
                    <a:pt x="13446" y="1952"/>
                  </a:cubicBezTo>
                  <a:lnTo>
                    <a:pt x="20581" y="1952"/>
                  </a:lnTo>
                  <a:cubicBezTo>
                    <a:pt x="21113" y="1952"/>
                    <a:pt x="21557" y="1504"/>
                    <a:pt x="21557" y="965"/>
                  </a:cubicBezTo>
                  <a:cubicBezTo>
                    <a:pt x="21557" y="429"/>
                    <a:pt x="21113" y="0"/>
                    <a:pt x="20581" y="0"/>
                  </a:cubicBezTo>
                  <a:lnTo>
                    <a:pt x="13446" y="0"/>
                  </a:lnTo>
                  <a:close/>
                  <a:moveTo>
                    <a:pt x="13381" y="2807"/>
                  </a:moveTo>
                  <a:cubicBezTo>
                    <a:pt x="12963" y="2807"/>
                    <a:pt x="12626" y="3071"/>
                    <a:pt x="12492" y="3443"/>
                  </a:cubicBezTo>
                  <a:cubicBezTo>
                    <a:pt x="13558" y="3672"/>
                    <a:pt x="14542" y="4133"/>
                    <a:pt x="15398" y="4759"/>
                  </a:cubicBezTo>
                  <a:lnTo>
                    <a:pt x="20516" y="4759"/>
                  </a:lnTo>
                  <a:cubicBezTo>
                    <a:pt x="21048" y="4759"/>
                    <a:pt x="21492" y="4308"/>
                    <a:pt x="21492" y="3772"/>
                  </a:cubicBezTo>
                  <a:cubicBezTo>
                    <a:pt x="21492" y="3234"/>
                    <a:pt x="21048" y="2807"/>
                    <a:pt x="20516" y="2807"/>
                  </a:cubicBezTo>
                  <a:lnTo>
                    <a:pt x="13381" y="2807"/>
                  </a:lnTo>
                  <a:close/>
                  <a:moveTo>
                    <a:pt x="10908" y="4210"/>
                  </a:moveTo>
                  <a:cubicBezTo>
                    <a:pt x="7191" y="4210"/>
                    <a:pt x="4164" y="7271"/>
                    <a:pt x="4164" y="11030"/>
                  </a:cubicBezTo>
                  <a:cubicBezTo>
                    <a:pt x="4164" y="14790"/>
                    <a:pt x="7191" y="17850"/>
                    <a:pt x="10908" y="17850"/>
                  </a:cubicBezTo>
                  <a:cubicBezTo>
                    <a:pt x="14626" y="17850"/>
                    <a:pt x="17653" y="14790"/>
                    <a:pt x="17653" y="11030"/>
                  </a:cubicBezTo>
                  <a:cubicBezTo>
                    <a:pt x="17653" y="7271"/>
                    <a:pt x="14626" y="4210"/>
                    <a:pt x="10908" y="4210"/>
                  </a:cubicBezTo>
                  <a:close/>
                  <a:moveTo>
                    <a:pt x="954" y="4912"/>
                  </a:moveTo>
                  <a:cubicBezTo>
                    <a:pt x="422" y="4912"/>
                    <a:pt x="0" y="5338"/>
                    <a:pt x="0" y="5877"/>
                  </a:cubicBezTo>
                  <a:cubicBezTo>
                    <a:pt x="0" y="6413"/>
                    <a:pt x="422" y="6864"/>
                    <a:pt x="954" y="6864"/>
                  </a:cubicBezTo>
                  <a:lnTo>
                    <a:pt x="4012" y="6864"/>
                  </a:lnTo>
                  <a:cubicBezTo>
                    <a:pt x="4452" y="6127"/>
                    <a:pt x="4988" y="5467"/>
                    <a:pt x="5639" y="4912"/>
                  </a:cubicBezTo>
                  <a:lnTo>
                    <a:pt x="954" y="4912"/>
                  </a:lnTo>
                  <a:close/>
                  <a:moveTo>
                    <a:pt x="15961" y="4912"/>
                  </a:moveTo>
                  <a:cubicBezTo>
                    <a:pt x="16582" y="5469"/>
                    <a:pt x="17109" y="6131"/>
                    <a:pt x="17523" y="6864"/>
                  </a:cubicBezTo>
                  <a:lnTo>
                    <a:pt x="20472" y="6864"/>
                  </a:lnTo>
                  <a:cubicBezTo>
                    <a:pt x="21005" y="6864"/>
                    <a:pt x="21427" y="6416"/>
                    <a:pt x="21426" y="5877"/>
                  </a:cubicBezTo>
                  <a:cubicBezTo>
                    <a:pt x="21426" y="5340"/>
                    <a:pt x="21005" y="4912"/>
                    <a:pt x="20472" y="4912"/>
                  </a:cubicBezTo>
                  <a:lnTo>
                    <a:pt x="15961" y="4912"/>
                  </a:lnTo>
                  <a:close/>
                  <a:moveTo>
                    <a:pt x="10908" y="6162"/>
                  </a:moveTo>
                  <a:cubicBezTo>
                    <a:pt x="13564" y="6162"/>
                    <a:pt x="15723" y="8346"/>
                    <a:pt x="15723" y="11030"/>
                  </a:cubicBezTo>
                  <a:cubicBezTo>
                    <a:pt x="15723" y="13712"/>
                    <a:pt x="13564" y="15898"/>
                    <a:pt x="10908" y="15898"/>
                  </a:cubicBezTo>
                  <a:cubicBezTo>
                    <a:pt x="8254" y="15898"/>
                    <a:pt x="6094" y="13712"/>
                    <a:pt x="6094" y="11030"/>
                  </a:cubicBezTo>
                  <a:cubicBezTo>
                    <a:pt x="6094" y="8346"/>
                    <a:pt x="8254" y="6162"/>
                    <a:pt x="10908" y="6162"/>
                  </a:cubicBezTo>
                  <a:close/>
                  <a:moveTo>
                    <a:pt x="954" y="7017"/>
                  </a:moveTo>
                  <a:cubicBezTo>
                    <a:pt x="422" y="7017"/>
                    <a:pt x="0" y="7446"/>
                    <a:pt x="0" y="7982"/>
                  </a:cubicBezTo>
                  <a:cubicBezTo>
                    <a:pt x="0" y="8521"/>
                    <a:pt x="422" y="8969"/>
                    <a:pt x="954" y="8969"/>
                  </a:cubicBezTo>
                  <a:lnTo>
                    <a:pt x="3036" y="8969"/>
                  </a:lnTo>
                  <a:cubicBezTo>
                    <a:pt x="3176" y="8283"/>
                    <a:pt x="3424" y="7624"/>
                    <a:pt x="3730" y="7017"/>
                  </a:cubicBezTo>
                  <a:lnTo>
                    <a:pt x="954" y="7017"/>
                  </a:lnTo>
                  <a:close/>
                  <a:moveTo>
                    <a:pt x="10800" y="7017"/>
                  </a:moveTo>
                  <a:cubicBezTo>
                    <a:pt x="10654" y="7017"/>
                    <a:pt x="10540" y="7176"/>
                    <a:pt x="10540" y="7324"/>
                  </a:cubicBezTo>
                  <a:lnTo>
                    <a:pt x="10540" y="7785"/>
                  </a:lnTo>
                  <a:cubicBezTo>
                    <a:pt x="9447" y="7819"/>
                    <a:pt x="8458" y="8445"/>
                    <a:pt x="8458" y="9649"/>
                  </a:cubicBezTo>
                  <a:cubicBezTo>
                    <a:pt x="8458" y="10631"/>
                    <a:pt x="9241" y="11211"/>
                    <a:pt x="10540" y="11447"/>
                  </a:cubicBezTo>
                  <a:lnTo>
                    <a:pt x="10540" y="13289"/>
                  </a:lnTo>
                  <a:cubicBezTo>
                    <a:pt x="9083" y="13224"/>
                    <a:pt x="9851" y="12017"/>
                    <a:pt x="8870" y="12017"/>
                  </a:cubicBezTo>
                  <a:cubicBezTo>
                    <a:pt x="8538" y="12017"/>
                    <a:pt x="8328" y="12212"/>
                    <a:pt x="8328" y="12565"/>
                  </a:cubicBezTo>
                  <a:cubicBezTo>
                    <a:pt x="8328" y="13264"/>
                    <a:pt x="9060" y="14176"/>
                    <a:pt x="10540" y="14210"/>
                  </a:cubicBezTo>
                  <a:lnTo>
                    <a:pt x="10540" y="14758"/>
                  </a:lnTo>
                  <a:cubicBezTo>
                    <a:pt x="10540" y="14910"/>
                    <a:pt x="10654" y="15043"/>
                    <a:pt x="10800" y="15043"/>
                  </a:cubicBezTo>
                  <a:cubicBezTo>
                    <a:pt x="10950" y="15043"/>
                    <a:pt x="11060" y="14910"/>
                    <a:pt x="11060" y="14758"/>
                  </a:cubicBezTo>
                  <a:lnTo>
                    <a:pt x="11060" y="14210"/>
                  </a:lnTo>
                  <a:cubicBezTo>
                    <a:pt x="12366" y="14133"/>
                    <a:pt x="13251" y="13510"/>
                    <a:pt x="13251" y="12324"/>
                  </a:cubicBezTo>
                  <a:cubicBezTo>
                    <a:pt x="13251" y="10961"/>
                    <a:pt x="12220" y="10620"/>
                    <a:pt x="11060" y="10372"/>
                  </a:cubicBezTo>
                  <a:lnTo>
                    <a:pt x="11060" y="8684"/>
                  </a:lnTo>
                  <a:cubicBezTo>
                    <a:pt x="12033" y="8703"/>
                    <a:pt x="12030" y="9671"/>
                    <a:pt x="12600" y="9671"/>
                  </a:cubicBezTo>
                  <a:cubicBezTo>
                    <a:pt x="12898" y="9671"/>
                    <a:pt x="13142" y="9447"/>
                    <a:pt x="13142" y="9101"/>
                  </a:cubicBezTo>
                  <a:cubicBezTo>
                    <a:pt x="13142" y="8233"/>
                    <a:pt x="11743" y="7803"/>
                    <a:pt x="11060" y="7785"/>
                  </a:cubicBezTo>
                  <a:lnTo>
                    <a:pt x="11060" y="7324"/>
                  </a:lnTo>
                  <a:cubicBezTo>
                    <a:pt x="11060" y="7176"/>
                    <a:pt x="10950" y="7017"/>
                    <a:pt x="10800" y="7017"/>
                  </a:cubicBezTo>
                  <a:close/>
                  <a:moveTo>
                    <a:pt x="17349" y="7719"/>
                  </a:moveTo>
                  <a:cubicBezTo>
                    <a:pt x="17639" y="8329"/>
                    <a:pt x="17856" y="8983"/>
                    <a:pt x="17978" y="9671"/>
                  </a:cubicBezTo>
                  <a:lnTo>
                    <a:pt x="20039" y="9671"/>
                  </a:lnTo>
                  <a:cubicBezTo>
                    <a:pt x="20571" y="9671"/>
                    <a:pt x="20993" y="9224"/>
                    <a:pt x="20993" y="8684"/>
                  </a:cubicBezTo>
                  <a:cubicBezTo>
                    <a:pt x="20993" y="8146"/>
                    <a:pt x="20571" y="7719"/>
                    <a:pt x="20039" y="7719"/>
                  </a:cubicBezTo>
                  <a:lnTo>
                    <a:pt x="17349" y="7719"/>
                  </a:lnTo>
                  <a:close/>
                  <a:moveTo>
                    <a:pt x="10540" y="8684"/>
                  </a:moveTo>
                  <a:cubicBezTo>
                    <a:pt x="10540" y="8684"/>
                    <a:pt x="10540" y="10285"/>
                    <a:pt x="10540" y="10285"/>
                  </a:cubicBezTo>
                  <a:cubicBezTo>
                    <a:pt x="9883" y="10152"/>
                    <a:pt x="9564" y="9893"/>
                    <a:pt x="9564" y="9451"/>
                  </a:cubicBezTo>
                  <a:cubicBezTo>
                    <a:pt x="9564" y="9070"/>
                    <a:pt x="9943" y="8703"/>
                    <a:pt x="10540" y="8684"/>
                  </a:cubicBezTo>
                  <a:close/>
                  <a:moveTo>
                    <a:pt x="954" y="9824"/>
                  </a:moveTo>
                  <a:cubicBezTo>
                    <a:pt x="422" y="9824"/>
                    <a:pt x="0" y="10252"/>
                    <a:pt x="0" y="10789"/>
                  </a:cubicBezTo>
                  <a:cubicBezTo>
                    <a:pt x="0" y="11328"/>
                    <a:pt x="422" y="11776"/>
                    <a:pt x="954" y="11776"/>
                  </a:cubicBezTo>
                  <a:lnTo>
                    <a:pt x="2949" y="11776"/>
                  </a:lnTo>
                  <a:cubicBezTo>
                    <a:pt x="2916" y="11483"/>
                    <a:pt x="2884" y="11178"/>
                    <a:pt x="2884" y="10877"/>
                  </a:cubicBezTo>
                  <a:cubicBezTo>
                    <a:pt x="2884" y="10518"/>
                    <a:pt x="2924" y="10168"/>
                    <a:pt x="2971" y="9824"/>
                  </a:cubicBezTo>
                  <a:lnTo>
                    <a:pt x="954" y="9824"/>
                  </a:lnTo>
                  <a:close/>
                  <a:moveTo>
                    <a:pt x="18065" y="9824"/>
                  </a:moveTo>
                  <a:cubicBezTo>
                    <a:pt x="18098" y="10118"/>
                    <a:pt x="18130" y="10420"/>
                    <a:pt x="18130" y="10723"/>
                  </a:cubicBezTo>
                  <a:cubicBezTo>
                    <a:pt x="18130" y="11083"/>
                    <a:pt x="18091" y="11430"/>
                    <a:pt x="18043" y="11776"/>
                  </a:cubicBezTo>
                  <a:lnTo>
                    <a:pt x="20039" y="11776"/>
                  </a:lnTo>
                  <a:cubicBezTo>
                    <a:pt x="20571" y="11776"/>
                    <a:pt x="21014" y="11331"/>
                    <a:pt x="21014" y="10789"/>
                  </a:cubicBezTo>
                  <a:cubicBezTo>
                    <a:pt x="21014" y="10253"/>
                    <a:pt x="20571" y="9824"/>
                    <a:pt x="20039" y="9824"/>
                  </a:cubicBezTo>
                  <a:lnTo>
                    <a:pt x="18065" y="9824"/>
                  </a:lnTo>
                  <a:close/>
                  <a:moveTo>
                    <a:pt x="11060" y="11535"/>
                  </a:moveTo>
                  <a:cubicBezTo>
                    <a:pt x="11535" y="11642"/>
                    <a:pt x="12145" y="11829"/>
                    <a:pt x="12145" y="12434"/>
                  </a:cubicBezTo>
                  <a:cubicBezTo>
                    <a:pt x="12145" y="13019"/>
                    <a:pt x="11587" y="13251"/>
                    <a:pt x="11060" y="13289"/>
                  </a:cubicBezTo>
                  <a:lnTo>
                    <a:pt x="11060" y="11535"/>
                  </a:lnTo>
                  <a:close/>
                  <a:moveTo>
                    <a:pt x="954" y="11929"/>
                  </a:moveTo>
                  <a:cubicBezTo>
                    <a:pt x="422" y="11929"/>
                    <a:pt x="0" y="12360"/>
                    <a:pt x="0" y="12894"/>
                  </a:cubicBezTo>
                  <a:cubicBezTo>
                    <a:pt x="0" y="13434"/>
                    <a:pt x="422" y="13881"/>
                    <a:pt x="954" y="13881"/>
                  </a:cubicBezTo>
                  <a:lnTo>
                    <a:pt x="3643" y="13881"/>
                  </a:lnTo>
                  <a:cubicBezTo>
                    <a:pt x="3354" y="13268"/>
                    <a:pt x="3138" y="12614"/>
                    <a:pt x="3014" y="11929"/>
                  </a:cubicBezTo>
                  <a:lnTo>
                    <a:pt x="954" y="11929"/>
                  </a:lnTo>
                  <a:close/>
                  <a:moveTo>
                    <a:pt x="18022" y="12631"/>
                  </a:moveTo>
                  <a:cubicBezTo>
                    <a:pt x="17882" y="13318"/>
                    <a:pt x="17656" y="13972"/>
                    <a:pt x="17349" y="14583"/>
                  </a:cubicBezTo>
                  <a:lnTo>
                    <a:pt x="20104" y="14583"/>
                  </a:lnTo>
                  <a:cubicBezTo>
                    <a:pt x="20636" y="14583"/>
                    <a:pt x="21079" y="14135"/>
                    <a:pt x="21080" y="13596"/>
                  </a:cubicBezTo>
                  <a:cubicBezTo>
                    <a:pt x="21080" y="13060"/>
                    <a:pt x="20636" y="12631"/>
                    <a:pt x="20104" y="12631"/>
                  </a:cubicBezTo>
                  <a:lnTo>
                    <a:pt x="18022" y="12631"/>
                  </a:lnTo>
                  <a:close/>
                  <a:moveTo>
                    <a:pt x="954" y="14736"/>
                  </a:moveTo>
                  <a:cubicBezTo>
                    <a:pt x="422" y="14736"/>
                    <a:pt x="0" y="15162"/>
                    <a:pt x="0" y="15701"/>
                  </a:cubicBezTo>
                  <a:cubicBezTo>
                    <a:pt x="0" y="16236"/>
                    <a:pt x="422" y="16688"/>
                    <a:pt x="954" y="16688"/>
                  </a:cubicBezTo>
                  <a:lnTo>
                    <a:pt x="5465" y="16688"/>
                  </a:lnTo>
                  <a:cubicBezTo>
                    <a:pt x="4846" y="16127"/>
                    <a:pt x="4320" y="15469"/>
                    <a:pt x="3904" y="14736"/>
                  </a:cubicBezTo>
                  <a:lnTo>
                    <a:pt x="954" y="14736"/>
                  </a:lnTo>
                  <a:close/>
                  <a:moveTo>
                    <a:pt x="17610" y="14736"/>
                  </a:moveTo>
                  <a:cubicBezTo>
                    <a:pt x="17167" y="15473"/>
                    <a:pt x="16611" y="16137"/>
                    <a:pt x="15961" y="16688"/>
                  </a:cubicBezTo>
                  <a:lnTo>
                    <a:pt x="20646" y="16688"/>
                  </a:lnTo>
                  <a:cubicBezTo>
                    <a:pt x="21178" y="16688"/>
                    <a:pt x="21600" y="16240"/>
                    <a:pt x="21600" y="15701"/>
                  </a:cubicBezTo>
                  <a:cubicBezTo>
                    <a:pt x="21600" y="15163"/>
                    <a:pt x="21178" y="14736"/>
                    <a:pt x="20646" y="14736"/>
                  </a:cubicBezTo>
                  <a:lnTo>
                    <a:pt x="17610" y="14736"/>
                  </a:lnTo>
                  <a:close/>
                  <a:moveTo>
                    <a:pt x="954" y="16841"/>
                  </a:moveTo>
                  <a:cubicBezTo>
                    <a:pt x="422" y="16841"/>
                    <a:pt x="0" y="17268"/>
                    <a:pt x="0" y="17806"/>
                  </a:cubicBezTo>
                  <a:cubicBezTo>
                    <a:pt x="0" y="18345"/>
                    <a:pt x="422" y="18793"/>
                    <a:pt x="954" y="18793"/>
                  </a:cubicBezTo>
                  <a:lnTo>
                    <a:pt x="8089" y="18793"/>
                  </a:lnTo>
                  <a:cubicBezTo>
                    <a:pt x="8504" y="18793"/>
                    <a:pt x="8864" y="18529"/>
                    <a:pt x="9000" y="18157"/>
                  </a:cubicBezTo>
                  <a:cubicBezTo>
                    <a:pt x="7933" y="17928"/>
                    <a:pt x="6948" y="17463"/>
                    <a:pt x="6094" y="16841"/>
                  </a:cubicBezTo>
                  <a:lnTo>
                    <a:pt x="954" y="16841"/>
                  </a:lnTo>
                  <a:close/>
                  <a:moveTo>
                    <a:pt x="954" y="19648"/>
                  </a:moveTo>
                  <a:cubicBezTo>
                    <a:pt x="422" y="19648"/>
                    <a:pt x="0" y="20075"/>
                    <a:pt x="0" y="20613"/>
                  </a:cubicBezTo>
                  <a:cubicBezTo>
                    <a:pt x="0" y="21153"/>
                    <a:pt x="422" y="21600"/>
                    <a:pt x="954" y="21600"/>
                  </a:cubicBezTo>
                  <a:lnTo>
                    <a:pt x="8089" y="21600"/>
                  </a:lnTo>
                  <a:cubicBezTo>
                    <a:pt x="8620" y="21600"/>
                    <a:pt x="9043" y="21153"/>
                    <a:pt x="9043" y="20613"/>
                  </a:cubicBezTo>
                  <a:cubicBezTo>
                    <a:pt x="9043" y="20075"/>
                    <a:pt x="8620" y="19648"/>
                    <a:pt x="8089" y="19648"/>
                  </a:cubicBezTo>
                  <a:lnTo>
                    <a:pt x="954" y="19648"/>
                  </a:lnTo>
                  <a:close/>
                </a:path>
              </a:pathLst>
            </a:custGeom>
            <a:solidFill>
              <a:srgbClr val="0078D7"/>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3" name="Rectangle 2"/>
          <p:cNvSpPr/>
          <p:nvPr/>
        </p:nvSpPr>
        <p:spPr>
          <a:xfrm>
            <a:off x="747258" y="4813910"/>
            <a:ext cx="2314455" cy="1661993"/>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1</a:t>
            </a:r>
          </a:p>
          <a:p>
            <a:r>
              <a:rPr lang="en-US" sz="1400" dirty="0">
                <a:solidFill>
                  <a:srgbClr val="525252"/>
                </a:solidFill>
                <a:latin typeface="Segoe UI" panose="020B0502040204020203" pitchFamily="34" charset="0"/>
                <a:cs typeface="Segoe UI" panose="020B0502040204020203" pitchFamily="34" charset="0"/>
              </a:rPr>
              <a:t>Set for a meeting to present the benefits of conducting a TCO analysis, discuss the process that you will follow and get the confirmation to start</a:t>
            </a:r>
          </a:p>
        </p:txBody>
      </p:sp>
      <p:sp>
        <p:nvSpPr>
          <p:cNvPr id="4" name="Rectangle 3"/>
          <p:cNvSpPr/>
          <p:nvPr/>
        </p:nvSpPr>
        <p:spPr>
          <a:xfrm>
            <a:off x="2377044" y="1710671"/>
            <a:ext cx="2341260" cy="1015663"/>
          </a:xfrm>
          <a:prstGeom prst="rect">
            <a:avLst/>
          </a:prstGeom>
        </p:spPr>
        <p:txBody>
          <a:bodyPr wrap="square">
            <a:spAutoFit/>
          </a:bodyPr>
          <a:lstStyle/>
          <a:p>
            <a:pPr lvl="0"/>
            <a:r>
              <a:rPr lang="en-US" b="1" dirty="0">
                <a:solidFill>
                  <a:srgbClr val="525252"/>
                </a:solidFill>
                <a:latin typeface="Segoe UI" panose="020B0502040204020203" pitchFamily="34" charset="0"/>
                <a:cs typeface="Segoe UI" panose="020B0502040204020203" pitchFamily="34" charset="0"/>
              </a:rPr>
              <a:t>Step 2</a:t>
            </a:r>
          </a:p>
          <a:p>
            <a:pPr lvl="0"/>
            <a:r>
              <a:rPr lang="en-US" sz="1400" dirty="0">
                <a:solidFill>
                  <a:srgbClr val="525252"/>
                </a:solidFill>
                <a:latin typeface="Segoe UI" panose="020B0502040204020203" pitchFamily="34" charset="0"/>
                <a:cs typeface="Segoe UI" panose="020B0502040204020203" pitchFamily="34" charset="0"/>
              </a:rPr>
              <a:t>Set for a meeting with the contacts to collect the data required.</a:t>
            </a:r>
          </a:p>
        </p:txBody>
      </p:sp>
      <p:sp>
        <p:nvSpPr>
          <p:cNvPr id="5" name="Rectangle 4"/>
          <p:cNvSpPr/>
          <p:nvPr/>
        </p:nvSpPr>
        <p:spPr>
          <a:xfrm>
            <a:off x="3547674" y="4819138"/>
            <a:ext cx="2543496" cy="1077218"/>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3</a:t>
            </a:r>
          </a:p>
          <a:p>
            <a:r>
              <a:rPr lang="en-US" dirty="0">
                <a:solidFill>
                  <a:srgbClr val="525252"/>
                </a:solidFill>
                <a:latin typeface="Segoe UI" panose="020B0502040204020203" pitchFamily="34" charset="0"/>
                <a:cs typeface="Segoe UI" panose="020B0502040204020203" pitchFamily="34" charset="0"/>
              </a:rPr>
              <a:t>C</a:t>
            </a:r>
            <a:r>
              <a:rPr lang="en-US" sz="1400" dirty="0">
                <a:solidFill>
                  <a:srgbClr val="525252"/>
                </a:solidFill>
                <a:latin typeface="Segoe UI" panose="020B0502040204020203" pitchFamily="34" charset="0"/>
                <a:cs typeface="Segoe UI" panose="020B0502040204020203" pitchFamily="34" charset="0"/>
              </a:rPr>
              <a:t>ompute the Microsoft 365 plans and if there is any add-on required.</a:t>
            </a:r>
          </a:p>
        </p:txBody>
      </p:sp>
      <p:sp>
        <p:nvSpPr>
          <p:cNvPr id="6" name="Rectangle 5"/>
          <p:cNvSpPr/>
          <p:nvPr/>
        </p:nvSpPr>
        <p:spPr>
          <a:xfrm>
            <a:off x="4718303" y="1352165"/>
            <a:ext cx="2131731" cy="1446550"/>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4 </a:t>
            </a:r>
          </a:p>
          <a:p>
            <a:r>
              <a:rPr lang="en-US" sz="1400" dirty="0">
                <a:solidFill>
                  <a:srgbClr val="525252"/>
                </a:solidFill>
                <a:latin typeface="Segoe UI" panose="020B0502040204020203" pitchFamily="34" charset="0"/>
                <a:cs typeface="Segoe UI" panose="020B0502040204020203" pitchFamily="34" charset="0"/>
              </a:rPr>
              <a:t>Get a price estimation for the professional services required to deploy Microsoft 365 and migrate the data.</a:t>
            </a:r>
          </a:p>
        </p:txBody>
      </p:sp>
      <p:sp>
        <p:nvSpPr>
          <p:cNvPr id="7" name="Rectangle 6"/>
          <p:cNvSpPr/>
          <p:nvPr/>
        </p:nvSpPr>
        <p:spPr>
          <a:xfrm>
            <a:off x="6230980" y="4856409"/>
            <a:ext cx="1641882" cy="1446550"/>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5</a:t>
            </a:r>
            <a:endParaRPr lang="en-US" dirty="0">
              <a:solidFill>
                <a:srgbClr val="525252"/>
              </a:solidFill>
              <a:latin typeface="Segoe UI" panose="020B0502040204020203" pitchFamily="34" charset="0"/>
              <a:cs typeface="Segoe UI" panose="020B0502040204020203" pitchFamily="34" charset="0"/>
            </a:endParaRPr>
          </a:p>
          <a:p>
            <a:r>
              <a:rPr lang="en-US" sz="1400" dirty="0">
                <a:solidFill>
                  <a:srgbClr val="525252"/>
                </a:solidFill>
                <a:latin typeface="Segoe UI" panose="020B0502040204020203" pitchFamily="34" charset="0"/>
                <a:cs typeface="Segoe UI" panose="020B0502040204020203" pitchFamily="34" charset="0"/>
              </a:rPr>
              <a:t>Enter all data in the TCO Excel sheet and validate the results back with the client.</a:t>
            </a:r>
          </a:p>
        </p:txBody>
      </p:sp>
      <p:sp>
        <p:nvSpPr>
          <p:cNvPr id="8" name="Rectangle 7"/>
          <p:cNvSpPr/>
          <p:nvPr/>
        </p:nvSpPr>
        <p:spPr>
          <a:xfrm>
            <a:off x="7361858" y="1573534"/>
            <a:ext cx="2259169" cy="1231106"/>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6</a:t>
            </a:r>
          </a:p>
          <a:p>
            <a:r>
              <a:rPr lang="en-US" sz="1400" dirty="0">
                <a:solidFill>
                  <a:srgbClr val="525252"/>
                </a:solidFill>
                <a:latin typeface="Segoe UI" panose="020B0502040204020203" pitchFamily="34" charset="0"/>
                <a:cs typeface="Segoe UI" panose="020B0502040204020203" pitchFamily="34" charset="0"/>
              </a:rPr>
              <a:t>Once the data is validated, generate the report and send it the client.</a:t>
            </a:r>
          </a:p>
        </p:txBody>
      </p:sp>
      <p:sp>
        <p:nvSpPr>
          <p:cNvPr id="9" name="Rectangle 8"/>
          <p:cNvSpPr/>
          <p:nvPr/>
        </p:nvSpPr>
        <p:spPr>
          <a:xfrm>
            <a:off x="8584300" y="4856409"/>
            <a:ext cx="1569929" cy="1231106"/>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7</a:t>
            </a:r>
          </a:p>
          <a:p>
            <a:r>
              <a:rPr lang="en-US" sz="1400" dirty="0">
                <a:solidFill>
                  <a:srgbClr val="525252"/>
                </a:solidFill>
                <a:latin typeface="Segoe UI" panose="020B0502040204020203" pitchFamily="34" charset="0"/>
                <a:cs typeface="Segoe UI" panose="020B0502040204020203" pitchFamily="34" charset="0"/>
              </a:rPr>
              <a:t>Generate a proposal and share it with the client.</a:t>
            </a:r>
          </a:p>
        </p:txBody>
      </p:sp>
      <p:sp>
        <p:nvSpPr>
          <p:cNvPr id="10" name="Rectangle 9"/>
          <p:cNvSpPr/>
          <p:nvPr/>
        </p:nvSpPr>
        <p:spPr>
          <a:xfrm>
            <a:off x="9753430" y="1925214"/>
            <a:ext cx="1507063" cy="800219"/>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8</a:t>
            </a:r>
          </a:p>
          <a:p>
            <a:r>
              <a:rPr lang="en-US" sz="1400" dirty="0">
                <a:solidFill>
                  <a:srgbClr val="525252"/>
                </a:solidFill>
                <a:latin typeface="Segoe UI" panose="020B0502040204020203" pitchFamily="34" charset="0"/>
                <a:cs typeface="Segoe UI" panose="020B0502040204020203" pitchFamily="34" charset="0"/>
              </a:rPr>
              <a:t>Negotiate and close the deal.</a:t>
            </a:r>
          </a:p>
        </p:txBody>
      </p:sp>
      <p:sp>
        <p:nvSpPr>
          <p:cNvPr id="79" name="Rectangle 78"/>
          <p:cNvSpPr/>
          <p:nvPr/>
        </p:nvSpPr>
        <p:spPr>
          <a:xfrm>
            <a:off x="322020" y="544677"/>
            <a:ext cx="9775868" cy="707886"/>
          </a:xfrm>
          <a:prstGeom prst="rect">
            <a:avLst/>
          </a:prstGeom>
        </p:spPr>
        <p:txBody>
          <a:bodyPr wrap="square">
            <a:spAutoFit/>
          </a:bodyPr>
          <a:lstStyle/>
          <a:p>
            <a:r>
              <a:rPr lang="en-US" sz="4000" b="1" dirty="0">
                <a:solidFill>
                  <a:srgbClr val="0078D7"/>
                </a:solidFill>
                <a:latin typeface="Segoe UI" panose="020B0502040204020203" pitchFamily="34" charset="0"/>
                <a:cs typeface="Segoe UI" panose="020B0502040204020203" pitchFamily="34" charset="0"/>
              </a:rPr>
              <a:t>TCO </a:t>
            </a:r>
            <a:r>
              <a:rPr lang="en-US" sz="4000" dirty="0">
                <a:solidFill>
                  <a:srgbClr val="0078D7"/>
                </a:solidFill>
                <a:latin typeface="Segoe UI" panose="020B0502040204020203" pitchFamily="34" charset="0"/>
                <a:cs typeface="Segoe UI" panose="020B0502040204020203" pitchFamily="34" charset="0"/>
              </a:rPr>
              <a:t>ANALYSIS METHODOLOGY/PROCESS</a:t>
            </a:r>
          </a:p>
        </p:txBody>
      </p:sp>
      <p:grpSp>
        <p:nvGrpSpPr>
          <p:cNvPr id="15" name="Group 14"/>
          <p:cNvGrpSpPr/>
          <p:nvPr/>
        </p:nvGrpSpPr>
        <p:grpSpPr>
          <a:xfrm>
            <a:off x="7597942" y="2880488"/>
            <a:ext cx="818148" cy="1287134"/>
            <a:chOff x="7597942" y="2880488"/>
            <a:chExt cx="818148" cy="1287134"/>
          </a:xfrm>
        </p:grpSpPr>
        <p:grpSp>
          <p:nvGrpSpPr>
            <p:cNvPr id="7153" name="Group 7153"/>
            <p:cNvGrpSpPr/>
            <p:nvPr/>
          </p:nvGrpSpPr>
          <p:grpSpPr>
            <a:xfrm rot="10800000" flipH="1">
              <a:off x="7597942" y="2880488"/>
              <a:ext cx="818148" cy="1287134"/>
              <a:chOff x="0" y="0"/>
              <a:chExt cx="2028395" cy="3153887"/>
            </a:xfrm>
          </p:grpSpPr>
          <p:sp>
            <p:nvSpPr>
              <p:cNvPr id="7150" name="Shape 7150"/>
              <p:cNvSpPr/>
              <p:nvPr/>
            </p:nvSpPr>
            <p:spPr>
              <a:xfrm>
                <a:off x="43765" y="599569"/>
                <a:ext cx="1940866" cy="19408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51" name="Shape 7151"/>
              <p:cNvSpPr/>
              <p:nvPr/>
            </p:nvSpPr>
            <p:spPr>
              <a:xfrm>
                <a:off x="0" y="0"/>
                <a:ext cx="2028396" cy="202839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7152" name="Shape 7152"/>
              <p:cNvSpPr/>
              <p:nvPr/>
            </p:nvSpPr>
            <p:spPr>
              <a:xfrm>
                <a:off x="681596" y="2807226"/>
                <a:ext cx="674806" cy="346662"/>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grpSp>
        <p:sp>
          <p:nvSpPr>
            <p:cNvPr id="80" name="Shape 7157"/>
            <p:cNvSpPr/>
            <p:nvPr/>
          </p:nvSpPr>
          <p:spPr>
            <a:xfrm>
              <a:off x="7890222" y="3628465"/>
              <a:ext cx="241978" cy="245008"/>
            </a:xfrm>
            <a:custGeom>
              <a:avLst/>
              <a:gdLst/>
              <a:ahLst/>
              <a:cxnLst>
                <a:cxn ang="0">
                  <a:pos x="wd2" y="hd2"/>
                </a:cxn>
                <a:cxn ang="5400000">
                  <a:pos x="wd2" y="hd2"/>
                </a:cxn>
                <a:cxn ang="10800000">
                  <a:pos x="wd2" y="hd2"/>
                </a:cxn>
                <a:cxn ang="16200000">
                  <a:pos x="wd2" y="hd2"/>
                </a:cxn>
              </a:cxnLst>
              <a:rect l="0" t="0" r="r" b="b"/>
              <a:pathLst>
                <a:path w="21472" h="21394" extrusionOk="0">
                  <a:moveTo>
                    <a:pt x="19248" y="18282"/>
                  </a:moveTo>
                  <a:lnTo>
                    <a:pt x="18600" y="16234"/>
                  </a:lnTo>
                  <a:lnTo>
                    <a:pt x="16090" y="18589"/>
                  </a:lnTo>
                  <a:lnTo>
                    <a:pt x="18110" y="19354"/>
                  </a:lnTo>
                  <a:cubicBezTo>
                    <a:pt x="18110" y="19354"/>
                    <a:pt x="19248" y="18282"/>
                    <a:pt x="19248" y="18282"/>
                  </a:cubicBezTo>
                  <a:close/>
                  <a:moveTo>
                    <a:pt x="20618" y="20033"/>
                  </a:moveTo>
                  <a:cubicBezTo>
                    <a:pt x="20689" y="20266"/>
                    <a:pt x="20625" y="20518"/>
                    <a:pt x="20446" y="20688"/>
                  </a:cubicBezTo>
                  <a:cubicBezTo>
                    <a:pt x="20265" y="20853"/>
                    <a:pt x="20008" y="20903"/>
                    <a:pt x="19780" y="20821"/>
                  </a:cubicBezTo>
                  <a:lnTo>
                    <a:pt x="14654" y="18874"/>
                  </a:lnTo>
                  <a:lnTo>
                    <a:pt x="18970" y="14821"/>
                  </a:lnTo>
                  <a:cubicBezTo>
                    <a:pt x="18970" y="14821"/>
                    <a:pt x="20618" y="20033"/>
                    <a:pt x="20618" y="20033"/>
                  </a:cubicBezTo>
                  <a:close/>
                  <a:moveTo>
                    <a:pt x="1779" y="3570"/>
                  </a:moveTo>
                  <a:lnTo>
                    <a:pt x="2573" y="4413"/>
                  </a:lnTo>
                  <a:lnTo>
                    <a:pt x="5190" y="1952"/>
                  </a:lnTo>
                  <a:lnTo>
                    <a:pt x="4391" y="1118"/>
                  </a:lnTo>
                  <a:cubicBezTo>
                    <a:pt x="4391" y="1118"/>
                    <a:pt x="1779" y="3570"/>
                    <a:pt x="1779" y="3570"/>
                  </a:cubicBezTo>
                  <a:close/>
                  <a:moveTo>
                    <a:pt x="1008" y="4455"/>
                  </a:moveTo>
                  <a:cubicBezTo>
                    <a:pt x="773" y="4202"/>
                    <a:pt x="646" y="3876"/>
                    <a:pt x="659" y="3538"/>
                  </a:cubicBezTo>
                  <a:cubicBezTo>
                    <a:pt x="667" y="3199"/>
                    <a:pt x="813" y="2882"/>
                    <a:pt x="1061" y="2644"/>
                  </a:cubicBezTo>
                  <a:lnTo>
                    <a:pt x="3510" y="352"/>
                  </a:lnTo>
                  <a:cubicBezTo>
                    <a:pt x="4026" y="-138"/>
                    <a:pt x="4835" y="-111"/>
                    <a:pt x="5326" y="403"/>
                  </a:cubicBezTo>
                  <a:lnTo>
                    <a:pt x="6840" y="2002"/>
                  </a:lnTo>
                  <a:lnTo>
                    <a:pt x="2523" y="6054"/>
                  </a:lnTo>
                  <a:cubicBezTo>
                    <a:pt x="2523" y="6054"/>
                    <a:pt x="1008" y="4455"/>
                    <a:pt x="1008" y="4455"/>
                  </a:cubicBezTo>
                  <a:close/>
                  <a:moveTo>
                    <a:pt x="4048" y="7667"/>
                  </a:moveTo>
                  <a:lnTo>
                    <a:pt x="8366" y="3615"/>
                  </a:lnTo>
                  <a:lnTo>
                    <a:pt x="7250" y="2432"/>
                  </a:lnTo>
                  <a:lnTo>
                    <a:pt x="2932" y="6489"/>
                  </a:lnTo>
                  <a:cubicBezTo>
                    <a:pt x="2932" y="6489"/>
                    <a:pt x="4048" y="7667"/>
                    <a:pt x="4048" y="7667"/>
                  </a:cubicBezTo>
                  <a:close/>
                  <a:moveTo>
                    <a:pt x="16215" y="14363"/>
                  </a:moveTo>
                  <a:cubicBezTo>
                    <a:pt x="16363" y="14221"/>
                    <a:pt x="16369" y="13988"/>
                    <a:pt x="16231" y="13840"/>
                  </a:cubicBezTo>
                  <a:lnTo>
                    <a:pt x="10820" y="8125"/>
                  </a:lnTo>
                  <a:cubicBezTo>
                    <a:pt x="10754" y="8051"/>
                    <a:pt x="10661" y="8010"/>
                    <a:pt x="10562" y="8010"/>
                  </a:cubicBezTo>
                  <a:cubicBezTo>
                    <a:pt x="10463" y="8010"/>
                    <a:pt x="10366" y="8044"/>
                    <a:pt x="10297" y="8111"/>
                  </a:cubicBezTo>
                  <a:lnTo>
                    <a:pt x="10040" y="8349"/>
                  </a:lnTo>
                  <a:cubicBezTo>
                    <a:pt x="9892" y="8488"/>
                    <a:pt x="9883" y="8721"/>
                    <a:pt x="10026" y="8872"/>
                  </a:cubicBezTo>
                  <a:lnTo>
                    <a:pt x="15430" y="14583"/>
                  </a:lnTo>
                  <a:cubicBezTo>
                    <a:pt x="15501" y="14657"/>
                    <a:pt x="15592" y="14698"/>
                    <a:pt x="15696" y="14702"/>
                  </a:cubicBezTo>
                  <a:cubicBezTo>
                    <a:pt x="15793" y="14707"/>
                    <a:pt x="15886" y="14670"/>
                    <a:pt x="15959" y="14602"/>
                  </a:cubicBezTo>
                  <a:cubicBezTo>
                    <a:pt x="15959" y="14602"/>
                    <a:pt x="16215" y="14363"/>
                    <a:pt x="16215" y="14363"/>
                  </a:cubicBezTo>
                  <a:close/>
                  <a:moveTo>
                    <a:pt x="9526" y="6916"/>
                  </a:moveTo>
                  <a:cubicBezTo>
                    <a:pt x="9531" y="6814"/>
                    <a:pt x="9494" y="6718"/>
                    <a:pt x="9427" y="6649"/>
                  </a:cubicBezTo>
                  <a:lnTo>
                    <a:pt x="8955" y="6155"/>
                  </a:lnTo>
                  <a:cubicBezTo>
                    <a:pt x="8815" y="6008"/>
                    <a:pt x="8581" y="5998"/>
                    <a:pt x="8432" y="6137"/>
                  </a:cubicBezTo>
                  <a:lnTo>
                    <a:pt x="8178" y="6378"/>
                  </a:lnTo>
                  <a:cubicBezTo>
                    <a:pt x="8028" y="6516"/>
                    <a:pt x="8022" y="6755"/>
                    <a:pt x="8161" y="6898"/>
                  </a:cubicBezTo>
                  <a:lnTo>
                    <a:pt x="8627" y="7402"/>
                  </a:lnTo>
                  <a:cubicBezTo>
                    <a:pt x="8698" y="7470"/>
                    <a:pt x="8790" y="7512"/>
                    <a:pt x="8889" y="7516"/>
                  </a:cubicBezTo>
                  <a:cubicBezTo>
                    <a:pt x="8987" y="7521"/>
                    <a:pt x="9411" y="7177"/>
                    <a:pt x="9411" y="7177"/>
                  </a:cubicBezTo>
                  <a:cubicBezTo>
                    <a:pt x="9485" y="7103"/>
                    <a:pt x="9524" y="7012"/>
                    <a:pt x="9526" y="6916"/>
                  </a:cubicBezTo>
                  <a:cubicBezTo>
                    <a:pt x="9526" y="6916"/>
                    <a:pt x="9526" y="6916"/>
                    <a:pt x="9526" y="6916"/>
                  </a:cubicBezTo>
                  <a:close/>
                  <a:moveTo>
                    <a:pt x="18427" y="14248"/>
                  </a:moveTo>
                  <a:lnTo>
                    <a:pt x="14106" y="18295"/>
                  </a:lnTo>
                  <a:lnTo>
                    <a:pt x="4486" y="8130"/>
                  </a:lnTo>
                  <a:lnTo>
                    <a:pt x="8807" y="4078"/>
                  </a:lnTo>
                  <a:cubicBezTo>
                    <a:pt x="8807" y="4078"/>
                    <a:pt x="18427" y="14248"/>
                    <a:pt x="18427" y="14248"/>
                  </a:cubicBezTo>
                  <a:close/>
                  <a:moveTo>
                    <a:pt x="15761" y="5834"/>
                  </a:moveTo>
                  <a:cubicBezTo>
                    <a:pt x="16015" y="6096"/>
                    <a:pt x="16436" y="6099"/>
                    <a:pt x="16700" y="5853"/>
                  </a:cubicBezTo>
                  <a:cubicBezTo>
                    <a:pt x="16965" y="5595"/>
                    <a:pt x="16973" y="5174"/>
                    <a:pt x="16716" y="4917"/>
                  </a:cubicBezTo>
                  <a:cubicBezTo>
                    <a:pt x="16461" y="4651"/>
                    <a:pt x="16042" y="4647"/>
                    <a:pt x="15779" y="4899"/>
                  </a:cubicBezTo>
                  <a:cubicBezTo>
                    <a:pt x="15515" y="5151"/>
                    <a:pt x="15508" y="5573"/>
                    <a:pt x="15761" y="5834"/>
                  </a:cubicBezTo>
                  <a:cubicBezTo>
                    <a:pt x="15761" y="5834"/>
                    <a:pt x="15761" y="5834"/>
                    <a:pt x="15761" y="5834"/>
                  </a:cubicBezTo>
                  <a:close/>
                  <a:moveTo>
                    <a:pt x="15052" y="6513"/>
                  </a:moveTo>
                  <a:cubicBezTo>
                    <a:pt x="14419" y="5867"/>
                    <a:pt x="14440" y="4821"/>
                    <a:pt x="15094" y="4192"/>
                  </a:cubicBezTo>
                  <a:cubicBezTo>
                    <a:pt x="15747" y="3561"/>
                    <a:pt x="16794" y="3583"/>
                    <a:pt x="17428" y="4235"/>
                  </a:cubicBezTo>
                  <a:cubicBezTo>
                    <a:pt x="18058" y="4885"/>
                    <a:pt x="18035" y="5931"/>
                    <a:pt x="17383" y="6558"/>
                  </a:cubicBezTo>
                  <a:cubicBezTo>
                    <a:pt x="16733" y="7185"/>
                    <a:pt x="15685" y="7168"/>
                    <a:pt x="15052" y="6513"/>
                  </a:cubicBezTo>
                  <a:cubicBezTo>
                    <a:pt x="15052" y="6513"/>
                    <a:pt x="15052" y="6513"/>
                    <a:pt x="15052" y="6513"/>
                  </a:cubicBezTo>
                  <a:close/>
                  <a:moveTo>
                    <a:pt x="6284" y="19249"/>
                  </a:moveTo>
                  <a:cubicBezTo>
                    <a:pt x="6131" y="19395"/>
                    <a:pt x="5924" y="19477"/>
                    <a:pt x="5708" y="19474"/>
                  </a:cubicBezTo>
                  <a:cubicBezTo>
                    <a:pt x="5494" y="19469"/>
                    <a:pt x="5289" y="19378"/>
                    <a:pt x="5138" y="19226"/>
                  </a:cubicBezTo>
                  <a:lnTo>
                    <a:pt x="2152" y="16145"/>
                  </a:lnTo>
                  <a:cubicBezTo>
                    <a:pt x="1841" y="15821"/>
                    <a:pt x="1851" y="15316"/>
                    <a:pt x="2174" y="15000"/>
                  </a:cubicBezTo>
                  <a:lnTo>
                    <a:pt x="3545" y="16421"/>
                  </a:lnTo>
                  <a:cubicBezTo>
                    <a:pt x="3733" y="16614"/>
                    <a:pt x="4045" y="16622"/>
                    <a:pt x="4240" y="16434"/>
                  </a:cubicBezTo>
                  <a:cubicBezTo>
                    <a:pt x="4438" y="16246"/>
                    <a:pt x="4442" y="15939"/>
                    <a:pt x="4251" y="15743"/>
                  </a:cubicBezTo>
                  <a:lnTo>
                    <a:pt x="2882" y="14322"/>
                  </a:lnTo>
                  <a:lnTo>
                    <a:pt x="3247" y="13969"/>
                  </a:lnTo>
                  <a:lnTo>
                    <a:pt x="4617" y="15390"/>
                  </a:lnTo>
                  <a:cubicBezTo>
                    <a:pt x="4806" y="15582"/>
                    <a:pt x="5117" y="15591"/>
                    <a:pt x="5315" y="15403"/>
                  </a:cubicBezTo>
                  <a:cubicBezTo>
                    <a:pt x="5510" y="15215"/>
                    <a:pt x="5515" y="14907"/>
                    <a:pt x="5326" y="14711"/>
                  </a:cubicBezTo>
                  <a:lnTo>
                    <a:pt x="3951" y="13295"/>
                  </a:lnTo>
                  <a:lnTo>
                    <a:pt x="4321" y="12943"/>
                  </a:lnTo>
                  <a:lnTo>
                    <a:pt x="5688" y="14363"/>
                  </a:lnTo>
                  <a:cubicBezTo>
                    <a:pt x="5877" y="14555"/>
                    <a:pt x="6189" y="14564"/>
                    <a:pt x="6384" y="14378"/>
                  </a:cubicBezTo>
                  <a:cubicBezTo>
                    <a:pt x="6582" y="14188"/>
                    <a:pt x="6585" y="13881"/>
                    <a:pt x="6398" y="13685"/>
                  </a:cubicBezTo>
                  <a:lnTo>
                    <a:pt x="5024" y="12268"/>
                  </a:lnTo>
                  <a:lnTo>
                    <a:pt x="5390" y="11916"/>
                  </a:lnTo>
                  <a:lnTo>
                    <a:pt x="6760" y="13332"/>
                  </a:lnTo>
                  <a:cubicBezTo>
                    <a:pt x="6951" y="13529"/>
                    <a:pt x="7262" y="13533"/>
                    <a:pt x="7457" y="13345"/>
                  </a:cubicBezTo>
                  <a:cubicBezTo>
                    <a:pt x="7528" y="13277"/>
                    <a:pt x="7579" y="13186"/>
                    <a:pt x="7595" y="13098"/>
                  </a:cubicBezTo>
                  <a:lnTo>
                    <a:pt x="5059" y="10412"/>
                  </a:lnTo>
                  <a:lnTo>
                    <a:pt x="193" y="15079"/>
                  </a:lnTo>
                  <a:cubicBezTo>
                    <a:pt x="-64" y="15326"/>
                    <a:pt x="-64" y="15747"/>
                    <a:pt x="188" y="16009"/>
                  </a:cubicBezTo>
                  <a:lnTo>
                    <a:pt x="5204" y="21192"/>
                  </a:lnTo>
                  <a:cubicBezTo>
                    <a:pt x="5455" y="21453"/>
                    <a:pt x="5881" y="21462"/>
                    <a:pt x="6138" y="21214"/>
                  </a:cubicBezTo>
                  <a:lnTo>
                    <a:pt x="10931" y="16614"/>
                  </a:lnTo>
                  <a:lnTo>
                    <a:pt x="10024" y="15660"/>
                  </a:lnTo>
                  <a:cubicBezTo>
                    <a:pt x="10024" y="15660"/>
                    <a:pt x="6284" y="19249"/>
                    <a:pt x="6284" y="19249"/>
                  </a:cubicBezTo>
                  <a:close/>
                  <a:moveTo>
                    <a:pt x="21276" y="6678"/>
                  </a:moveTo>
                  <a:lnTo>
                    <a:pt x="16861" y="10917"/>
                  </a:lnTo>
                  <a:lnTo>
                    <a:pt x="15955" y="9963"/>
                  </a:lnTo>
                  <a:lnTo>
                    <a:pt x="19296" y="6755"/>
                  </a:lnTo>
                  <a:cubicBezTo>
                    <a:pt x="19621" y="6438"/>
                    <a:pt x="19627" y="5931"/>
                    <a:pt x="19318" y="5609"/>
                  </a:cubicBezTo>
                  <a:lnTo>
                    <a:pt x="16332" y="2529"/>
                  </a:lnTo>
                  <a:cubicBezTo>
                    <a:pt x="16184" y="2374"/>
                    <a:pt x="15978" y="2282"/>
                    <a:pt x="15764" y="2282"/>
                  </a:cubicBezTo>
                  <a:cubicBezTo>
                    <a:pt x="15550" y="2278"/>
                    <a:pt x="15340" y="2361"/>
                    <a:pt x="15184" y="2506"/>
                  </a:cubicBezTo>
                  <a:lnTo>
                    <a:pt x="12551" y="5032"/>
                  </a:lnTo>
                  <a:lnTo>
                    <a:pt x="14839" y="7392"/>
                  </a:lnTo>
                  <a:cubicBezTo>
                    <a:pt x="15024" y="7589"/>
                    <a:pt x="15008" y="7910"/>
                    <a:pt x="14813" y="8098"/>
                  </a:cubicBezTo>
                  <a:cubicBezTo>
                    <a:pt x="14675" y="8231"/>
                    <a:pt x="14473" y="8266"/>
                    <a:pt x="14304" y="8217"/>
                  </a:cubicBezTo>
                  <a:lnTo>
                    <a:pt x="10985" y="4711"/>
                  </a:lnTo>
                  <a:lnTo>
                    <a:pt x="15326" y="541"/>
                  </a:lnTo>
                  <a:cubicBezTo>
                    <a:pt x="15592" y="293"/>
                    <a:pt x="16015" y="306"/>
                    <a:pt x="16265" y="567"/>
                  </a:cubicBezTo>
                  <a:lnTo>
                    <a:pt x="21285" y="5746"/>
                  </a:lnTo>
                  <a:cubicBezTo>
                    <a:pt x="21536" y="6008"/>
                    <a:pt x="21536" y="6430"/>
                    <a:pt x="21276" y="6678"/>
                  </a:cubicBezTo>
                  <a:cubicBezTo>
                    <a:pt x="21276" y="6678"/>
                    <a:pt x="21276" y="6678"/>
                    <a:pt x="21276" y="6678"/>
                  </a:cubicBezTo>
                  <a:close/>
                </a:path>
              </a:pathLst>
            </a:custGeom>
            <a:solidFill>
              <a:srgbClr val="0078D7"/>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 name="Group 1"/>
          <p:cNvGrpSpPr/>
          <p:nvPr/>
        </p:nvGrpSpPr>
        <p:grpSpPr>
          <a:xfrm>
            <a:off x="1195840" y="3337199"/>
            <a:ext cx="818148" cy="1287135"/>
            <a:chOff x="1195840" y="3337199"/>
            <a:chExt cx="818148" cy="1287135"/>
          </a:xfrm>
        </p:grpSpPr>
        <p:sp>
          <p:nvSpPr>
            <p:cNvPr id="7132" name="Shape 7132"/>
            <p:cNvSpPr/>
            <p:nvPr/>
          </p:nvSpPr>
          <p:spPr>
            <a:xfrm>
              <a:off x="1213492" y="3581890"/>
              <a:ext cx="782843" cy="79208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33" name="Shape 7133"/>
            <p:cNvSpPr/>
            <p:nvPr/>
          </p:nvSpPr>
          <p:spPr>
            <a:xfrm>
              <a:off x="1470759" y="4482857"/>
              <a:ext cx="272182" cy="141477"/>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sp>
          <p:nvSpPr>
            <p:cNvPr id="7134" name="Shape 7134"/>
            <p:cNvSpPr/>
            <p:nvPr/>
          </p:nvSpPr>
          <p:spPr>
            <a:xfrm>
              <a:off x="1195840" y="3337199"/>
              <a:ext cx="818148" cy="8278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81" name="people_14">
              <a:extLst>
                <a:ext uri="{FF2B5EF4-FFF2-40B4-BE49-F238E27FC236}">
                  <a16:creationId xmlns:a16="http://schemas.microsoft.com/office/drawing/2014/main" id="{96D0064A-09F1-4719-BA63-EE8B52C69607}"/>
                </a:ext>
              </a:extLst>
            </p:cNvPr>
            <p:cNvSpPr>
              <a:spLocks noChangeAspect="1" noEditPoints="1"/>
            </p:cNvSpPr>
            <p:nvPr/>
          </p:nvSpPr>
          <p:spPr bwMode="auto">
            <a:xfrm>
              <a:off x="1430091" y="3657045"/>
              <a:ext cx="340515" cy="176220"/>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381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896053">
                <a:defRPr/>
              </a:pPr>
              <a:endParaRPr lang="en-US" sz="1765">
                <a:gradFill>
                  <a:gsLst>
                    <a:gs pos="0">
                      <a:srgbClr val="505050"/>
                    </a:gs>
                    <a:gs pos="100000">
                      <a:srgbClr val="505050"/>
                    </a:gs>
                  </a:gsLst>
                </a:gradFill>
                <a:latin typeface="Segoe UI"/>
              </a:endParaRPr>
            </a:p>
          </p:txBody>
        </p:sp>
      </p:grpSp>
      <p:grpSp>
        <p:nvGrpSpPr>
          <p:cNvPr id="12" name="Group 11"/>
          <p:cNvGrpSpPr/>
          <p:nvPr/>
        </p:nvGrpSpPr>
        <p:grpSpPr>
          <a:xfrm>
            <a:off x="3749386" y="3337197"/>
            <a:ext cx="818148" cy="1287135"/>
            <a:chOff x="3749386" y="3337199"/>
            <a:chExt cx="818148" cy="1287135"/>
          </a:xfrm>
        </p:grpSpPr>
        <p:sp>
          <p:nvSpPr>
            <p:cNvPr id="7140" name="Shape 7140"/>
            <p:cNvSpPr/>
            <p:nvPr/>
          </p:nvSpPr>
          <p:spPr>
            <a:xfrm>
              <a:off x="3767039" y="3581890"/>
              <a:ext cx="782843" cy="79208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41" name="Shape 7141"/>
            <p:cNvSpPr/>
            <p:nvPr/>
          </p:nvSpPr>
          <p:spPr>
            <a:xfrm>
              <a:off x="4024306" y="4482857"/>
              <a:ext cx="272181" cy="141477"/>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sp>
          <p:nvSpPr>
            <p:cNvPr id="7142" name="Shape 7142"/>
            <p:cNvSpPr/>
            <p:nvPr/>
          </p:nvSpPr>
          <p:spPr>
            <a:xfrm>
              <a:off x="3749386" y="3337199"/>
              <a:ext cx="818148" cy="8278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82" name="Freeform 21"/>
            <p:cNvSpPr>
              <a:spLocks noChangeArrowheads="1"/>
            </p:cNvSpPr>
            <p:nvPr/>
          </p:nvSpPr>
          <p:spPr bwMode="auto">
            <a:xfrm>
              <a:off x="4044686" y="3663203"/>
              <a:ext cx="217488" cy="206375"/>
            </a:xfrm>
            <a:custGeom>
              <a:avLst/>
              <a:gdLst>
                <a:gd name="T0" fmla="*/ 196527 w 602"/>
                <a:gd name="T1" fmla="*/ 104448 h 573"/>
                <a:gd name="T2" fmla="*/ 196527 w 602"/>
                <a:gd name="T3" fmla="*/ 104448 h 573"/>
                <a:gd name="T4" fmla="*/ 196527 w 602"/>
                <a:gd name="T5" fmla="*/ 104448 h 573"/>
                <a:gd name="T6" fmla="*/ 196527 w 602"/>
                <a:gd name="T7" fmla="*/ 104448 h 573"/>
                <a:gd name="T8" fmla="*/ 158594 w 602"/>
                <a:gd name="T9" fmla="*/ 114533 h 573"/>
                <a:gd name="T10" fmla="*/ 114881 w 602"/>
                <a:gd name="T11" fmla="*/ 99406 h 573"/>
                <a:gd name="T12" fmla="*/ 114881 w 602"/>
                <a:gd name="T13" fmla="*/ 99406 h 573"/>
                <a:gd name="T14" fmla="*/ 135473 w 602"/>
                <a:gd name="T15" fmla="*/ 23051 h 573"/>
                <a:gd name="T16" fmla="*/ 178825 w 602"/>
                <a:gd name="T17" fmla="*/ 38178 h 573"/>
                <a:gd name="T18" fmla="*/ 217119 w 602"/>
                <a:gd name="T19" fmla="*/ 28093 h 573"/>
                <a:gd name="T20" fmla="*/ 196527 w 602"/>
                <a:gd name="T21" fmla="*/ 104448 h 573"/>
                <a:gd name="T22" fmla="*/ 63943 w 602"/>
                <a:gd name="T23" fmla="*/ 73834 h 573"/>
                <a:gd name="T24" fmla="*/ 63943 w 602"/>
                <a:gd name="T25" fmla="*/ 73834 h 573"/>
                <a:gd name="T26" fmla="*/ 63943 w 602"/>
                <a:gd name="T27" fmla="*/ 73834 h 573"/>
                <a:gd name="T28" fmla="*/ 25650 w 602"/>
                <a:gd name="T29" fmla="*/ 83919 h 573"/>
                <a:gd name="T30" fmla="*/ 43351 w 602"/>
                <a:gd name="T31" fmla="*/ 7563 h 573"/>
                <a:gd name="T32" fmla="*/ 81645 w 602"/>
                <a:gd name="T33" fmla="*/ 0 h 573"/>
                <a:gd name="T34" fmla="*/ 81645 w 602"/>
                <a:gd name="T35" fmla="*/ 0 h 573"/>
                <a:gd name="T36" fmla="*/ 99708 w 602"/>
                <a:gd name="T37" fmla="*/ 0 h 573"/>
                <a:gd name="T38" fmla="*/ 122829 w 602"/>
                <a:gd name="T39" fmla="*/ 12606 h 573"/>
                <a:gd name="T40" fmla="*/ 122829 w 602"/>
                <a:gd name="T41" fmla="*/ 12606 h 573"/>
                <a:gd name="T42" fmla="*/ 102237 w 602"/>
                <a:gd name="T43" fmla="*/ 88961 h 573"/>
                <a:gd name="T44" fmla="*/ 63943 w 602"/>
                <a:gd name="T45" fmla="*/ 73834 h 573"/>
                <a:gd name="T46" fmla="*/ 56357 w 602"/>
                <a:gd name="T47" fmla="*/ 91482 h 573"/>
                <a:gd name="T48" fmla="*/ 56357 w 602"/>
                <a:gd name="T49" fmla="*/ 91482 h 573"/>
                <a:gd name="T50" fmla="*/ 61415 w 602"/>
                <a:gd name="T51" fmla="*/ 91482 h 573"/>
                <a:gd name="T52" fmla="*/ 89593 w 602"/>
                <a:gd name="T53" fmla="*/ 99406 h 573"/>
                <a:gd name="T54" fmla="*/ 99708 w 602"/>
                <a:gd name="T55" fmla="*/ 106969 h 573"/>
                <a:gd name="T56" fmla="*/ 79116 w 602"/>
                <a:gd name="T57" fmla="*/ 183324 h 573"/>
                <a:gd name="T58" fmla="*/ 38294 w 602"/>
                <a:gd name="T59" fmla="*/ 167837 h 573"/>
                <a:gd name="T60" fmla="*/ 0 w 602"/>
                <a:gd name="T61" fmla="*/ 175761 h 573"/>
                <a:gd name="T62" fmla="*/ 20592 w 602"/>
                <a:gd name="T63" fmla="*/ 101927 h 573"/>
                <a:gd name="T64" fmla="*/ 28178 w 602"/>
                <a:gd name="T65" fmla="*/ 99406 h 573"/>
                <a:gd name="T66" fmla="*/ 56357 w 602"/>
                <a:gd name="T67" fmla="*/ 91482 h 573"/>
                <a:gd name="T68" fmla="*/ 153175 w 602"/>
                <a:gd name="T69" fmla="*/ 130020 h 573"/>
                <a:gd name="T70" fmla="*/ 153175 w 602"/>
                <a:gd name="T71" fmla="*/ 130020 h 573"/>
                <a:gd name="T72" fmla="*/ 191469 w 602"/>
                <a:gd name="T73" fmla="*/ 122096 h 573"/>
                <a:gd name="T74" fmla="*/ 173767 w 602"/>
                <a:gd name="T75" fmla="*/ 195930 h 573"/>
                <a:gd name="T76" fmla="*/ 132945 w 602"/>
                <a:gd name="T77" fmla="*/ 206015 h 573"/>
                <a:gd name="T78" fmla="*/ 92122 w 602"/>
                <a:gd name="T79" fmla="*/ 190888 h 573"/>
                <a:gd name="T80" fmla="*/ 109824 w 602"/>
                <a:gd name="T81" fmla="*/ 114533 h 573"/>
                <a:gd name="T82" fmla="*/ 153175 w 602"/>
                <a:gd name="T83" fmla="*/ 130020 h 5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573">
                  <a:moveTo>
                    <a:pt x="544" y="290"/>
                  </a:moveTo>
                  <a:lnTo>
                    <a:pt x="544" y="290"/>
                  </a:lnTo>
                  <a:cubicBezTo>
                    <a:pt x="509" y="304"/>
                    <a:pt x="474" y="318"/>
                    <a:pt x="439" y="318"/>
                  </a:cubicBezTo>
                  <a:cubicBezTo>
                    <a:pt x="389" y="318"/>
                    <a:pt x="354" y="297"/>
                    <a:pt x="318" y="276"/>
                  </a:cubicBezTo>
                  <a:cubicBezTo>
                    <a:pt x="375" y="64"/>
                    <a:pt x="375" y="64"/>
                    <a:pt x="375" y="64"/>
                  </a:cubicBezTo>
                  <a:cubicBezTo>
                    <a:pt x="396" y="78"/>
                    <a:pt x="431" y="106"/>
                    <a:pt x="495" y="106"/>
                  </a:cubicBezTo>
                  <a:cubicBezTo>
                    <a:pt x="523" y="106"/>
                    <a:pt x="566" y="99"/>
                    <a:pt x="601" y="78"/>
                  </a:cubicBezTo>
                  <a:lnTo>
                    <a:pt x="544" y="290"/>
                  </a:lnTo>
                  <a:close/>
                  <a:moveTo>
                    <a:pt x="177" y="205"/>
                  </a:moveTo>
                  <a:lnTo>
                    <a:pt x="177" y="205"/>
                  </a:lnTo>
                  <a:cubicBezTo>
                    <a:pt x="149" y="205"/>
                    <a:pt x="113" y="212"/>
                    <a:pt x="71" y="233"/>
                  </a:cubicBezTo>
                  <a:cubicBezTo>
                    <a:pt x="120" y="21"/>
                    <a:pt x="120" y="21"/>
                    <a:pt x="120" y="21"/>
                  </a:cubicBezTo>
                  <a:cubicBezTo>
                    <a:pt x="163" y="7"/>
                    <a:pt x="198" y="0"/>
                    <a:pt x="226" y="0"/>
                  </a:cubicBezTo>
                  <a:cubicBezTo>
                    <a:pt x="248" y="0"/>
                    <a:pt x="262" y="0"/>
                    <a:pt x="276" y="0"/>
                  </a:cubicBezTo>
                  <a:cubicBezTo>
                    <a:pt x="304" y="14"/>
                    <a:pt x="340" y="35"/>
                    <a:pt x="340" y="35"/>
                  </a:cubicBezTo>
                  <a:cubicBezTo>
                    <a:pt x="333" y="78"/>
                    <a:pt x="297" y="205"/>
                    <a:pt x="283" y="247"/>
                  </a:cubicBezTo>
                  <a:cubicBezTo>
                    <a:pt x="255" y="226"/>
                    <a:pt x="219" y="205"/>
                    <a:pt x="177" y="205"/>
                  </a:cubicBezTo>
                  <a:close/>
                  <a:moveTo>
                    <a:pt x="156" y="254"/>
                  </a:moveTo>
                  <a:lnTo>
                    <a:pt x="156" y="254"/>
                  </a:lnTo>
                  <a:cubicBezTo>
                    <a:pt x="163" y="254"/>
                    <a:pt x="163" y="254"/>
                    <a:pt x="170" y="254"/>
                  </a:cubicBezTo>
                  <a:cubicBezTo>
                    <a:pt x="198" y="254"/>
                    <a:pt x="226" y="268"/>
                    <a:pt x="248" y="276"/>
                  </a:cubicBezTo>
                  <a:cubicBezTo>
                    <a:pt x="255" y="283"/>
                    <a:pt x="269" y="290"/>
                    <a:pt x="276" y="297"/>
                  </a:cubicBezTo>
                  <a:cubicBezTo>
                    <a:pt x="269" y="325"/>
                    <a:pt x="226" y="466"/>
                    <a:pt x="219" y="509"/>
                  </a:cubicBezTo>
                  <a:cubicBezTo>
                    <a:pt x="184" y="488"/>
                    <a:pt x="156" y="466"/>
                    <a:pt x="106" y="466"/>
                  </a:cubicBezTo>
                  <a:cubicBezTo>
                    <a:pt x="78" y="466"/>
                    <a:pt x="43" y="474"/>
                    <a:pt x="0" y="488"/>
                  </a:cubicBezTo>
                  <a:cubicBezTo>
                    <a:pt x="57" y="283"/>
                    <a:pt x="57" y="283"/>
                    <a:pt x="57" y="283"/>
                  </a:cubicBezTo>
                  <a:cubicBezTo>
                    <a:pt x="64" y="283"/>
                    <a:pt x="71" y="276"/>
                    <a:pt x="78" y="276"/>
                  </a:cubicBezTo>
                  <a:cubicBezTo>
                    <a:pt x="92" y="268"/>
                    <a:pt x="128" y="261"/>
                    <a:pt x="156" y="254"/>
                  </a:cubicBezTo>
                  <a:close/>
                  <a:moveTo>
                    <a:pt x="424" y="361"/>
                  </a:moveTo>
                  <a:lnTo>
                    <a:pt x="424" y="361"/>
                  </a:lnTo>
                  <a:cubicBezTo>
                    <a:pt x="460" y="361"/>
                    <a:pt x="495" y="361"/>
                    <a:pt x="530" y="339"/>
                  </a:cubicBezTo>
                  <a:cubicBezTo>
                    <a:pt x="481" y="544"/>
                    <a:pt x="481" y="544"/>
                    <a:pt x="481" y="544"/>
                  </a:cubicBezTo>
                  <a:cubicBezTo>
                    <a:pt x="431" y="565"/>
                    <a:pt x="396" y="572"/>
                    <a:pt x="368" y="572"/>
                  </a:cubicBezTo>
                  <a:cubicBezTo>
                    <a:pt x="318" y="572"/>
                    <a:pt x="255" y="530"/>
                    <a:pt x="255" y="530"/>
                  </a:cubicBezTo>
                  <a:cubicBezTo>
                    <a:pt x="304" y="318"/>
                    <a:pt x="304" y="318"/>
                    <a:pt x="304" y="318"/>
                  </a:cubicBezTo>
                  <a:cubicBezTo>
                    <a:pt x="325" y="332"/>
                    <a:pt x="361" y="361"/>
                    <a:pt x="424" y="361"/>
                  </a:cubicBezTo>
                  <a:close/>
                </a:path>
              </a:pathLst>
            </a:custGeom>
            <a:solidFill>
              <a:srgbClr val="0078D7"/>
            </a:solidFill>
            <a:ln>
              <a:noFill/>
            </a:ln>
            <a:effectLst/>
          </p:spPr>
          <p:txBody>
            <a:bodyPr wrap="none" anchor="ctr"/>
            <a:lstStyle/>
            <a:p>
              <a:endParaRPr lang="en-US"/>
            </a:p>
          </p:txBody>
        </p:sp>
      </p:grpSp>
      <p:grpSp>
        <p:nvGrpSpPr>
          <p:cNvPr id="14" name="Group 13"/>
          <p:cNvGrpSpPr/>
          <p:nvPr/>
        </p:nvGrpSpPr>
        <p:grpSpPr>
          <a:xfrm>
            <a:off x="6302933" y="3337199"/>
            <a:ext cx="818148" cy="1287134"/>
            <a:chOff x="6302933" y="3337199"/>
            <a:chExt cx="818148" cy="1287134"/>
          </a:xfrm>
        </p:grpSpPr>
        <p:sp>
          <p:nvSpPr>
            <p:cNvPr id="7147" name="Shape 7147"/>
            <p:cNvSpPr/>
            <p:nvPr/>
          </p:nvSpPr>
          <p:spPr>
            <a:xfrm>
              <a:off x="6320585" y="3581889"/>
              <a:ext cx="782843" cy="79208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48" name="Shape 7148"/>
            <p:cNvSpPr/>
            <p:nvPr/>
          </p:nvSpPr>
          <p:spPr>
            <a:xfrm>
              <a:off x="6577854" y="4482856"/>
              <a:ext cx="272181" cy="141477"/>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sp>
          <p:nvSpPr>
            <p:cNvPr id="7149" name="Shape 7149"/>
            <p:cNvSpPr/>
            <p:nvPr/>
          </p:nvSpPr>
          <p:spPr>
            <a:xfrm>
              <a:off x="6302933" y="3337199"/>
              <a:ext cx="818148" cy="8278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57" name="Freeform 219"/>
            <p:cNvSpPr>
              <a:spLocks noChangeArrowheads="1"/>
            </p:cNvSpPr>
            <p:nvPr/>
          </p:nvSpPr>
          <p:spPr bwMode="auto">
            <a:xfrm>
              <a:off x="6590359" y="3620833"/>
              <a:ext cx="259675" cy="261045"/>
            </a:xfrm>
            <a:custGeom>
              <a:avLst/>
              <a:gdLst>
                <a:gd name="T0" fmla="*/ 149245 w 546"/>
                <a:gd name="T1" fmla="*/ 131958 h 619"/>
                <a:gd name="T2" fmla="*/ 149245 w 546"/>
                <a:gd name="T3" fmla="*/ 131958 h 619"/>
                <a:gd name="T4" fmla="*/ 85283 w 546"/>
                <a:gd name="T5" fmla="*/ 131958 h 619"/>
                <a:gd name="T6" fmla="*/ 79862 w 546"/>
                <a:gd name="T7" fmla="*/ 137337 h 619"/>
                <a:gd name="T8" fmla="*/ 85283 w 546"/>
                <a:gd name="T9" fmla="*/ 147736 h 619"/>
                <a:gd name="T10" fmla="*/ 149245 w 546"/>
                <a:gd name="T11" fmla="*/ 147736 h 619"/>
                <a:gd name="T12" fmla="*/ 154304 w 546"/>
                <a:gd name="T13" fmla="*/ 137337 h 619"/>
                <a:gd name="T14" fmla="*/ 149245 w 546"/>
                <a:gd name="T15" fmla="*/ 131958 h 619"/>
                <a:gd name="T16" fmla="*/ 149245 w 546"/>
                <a:gd name="T17" fmla="*/ 95024 h 619"/>
                <a:gd name="T18" fmla="*/ 149245 w 546"/>
                <a:gd name="T19" fmla="*/ 95024 h 619"/>
                <a:gd name="T20" fmla="*/ 85283 w 546"/>
                <a:gd name="T21" fmla="*/ 95024 h 619"/>
                <a:gd name="T22" fmla="*/ 79862 w 546"/>
                <a:gd name="T23" fmla="*/ 105782 h 619"/>
                <a:gd name="T24" fmla="*/ 85283 w 546"/>
                <a:gd name="T25" fmla="*/ 110802 h 619"/>
                <a:gd name="T26" fmla="*/ 149245 w 546"/>
                <a:gd name="T27" fmla="*/ 110802 h 619"/>
                <a:gd name="T28" fmla="*/ 154304 w 546"/>
                <a:gd name="T29" fmla="*/ 105782 h 619"/>
                <a:gd name="T30" fmla="*/ 149245 w 546"/>
                <a:gd name="T31" fmla="*/ 95024 h 619"/>
                <a:gd name="T32" fmla="*/ 149245 w 546"/>
                <a:gd name="T33" fmla="*/ 0 h 619"/>
                <a:gd name="T34" fmla="*/ 149245 w 546"/>
                <a:gd name="T35" fmla="*/ 0 h 619"/>
                <a:gd name="T36" fmla="*/ 63962 w 546"/>
                <a:gd name="T37" fmla="*/ 0 h 619"/>
                <a:gd name="T38" fmla="*/ 37582 w 546"/>
                <a:gd name="T39" fmla="*/ 26535 h 619"/>
                <a:gd name="T40" fmla="*/ 26741 w 546"/>
                <a:gd name="T41" fmla="*/ 26535 h 619"/>
                <a:gd name="T42" fmla="*/ 0 w 546"/>
                <a:gd name="T43" fmla="*/ 52711 h 619"/>
                <a:gd name="T44" fmla="*/ 0 w 546"/>
                <a:gd name="T45" fmla="*/ 195427 h 619"/>
                <a:gd name="T46" fmla="*/ 26741 w 546"/>
                <a:gd name="T47" fmla="*/ 221603 h 619"/>
                <a:gd name="T48" fmla="*/ 132983 w 546"/>
                <a:gd name="T49" fmla="*/ 221603 h 619"/>
                <a:gd name="T50" fmla="*/ 165145 w 546"/>
                <a:gd name="T51" fmla="*/ 195427 h 619"/>
                <a:gd name="T52" fmla="*/ 170566 w 546"/>
                <a:gd name="T53" fmla="*/ 195427 h 619"/>
                <a:gd name="T54" fmla="*/ 196946 w 546"/>
                <a:gd name="T55" fmla="*/ 168892 h 619"/>
                <a:gd name="T56" fmla="*/ 196946 w 546"/>
                <a:gd name="T57" fmla="*/ 68848 h 619"/>
                <a:gd name="T58" fmla="*/ 196946 w 546"/>
                <a:gd name="T59" fmla="*/ 52711 h 619"/>
                <a:gd name="T60" fmla="*/ 149245 w 546"/>
                <a:gd name="T61" fmla="*/ 0 h 619"/>
                <a:gd name="T62" fmla="*/ 132983 w 546"/>
                <a:gd name="T63" fmla="*/ 211205 h 619"/>
                <a:gd name="T64" fmla="*/ 132983 w 546"/>
                <a:gd name="T65" fmla="*/ 211205 h 619"/>
                <a:gd name="T66" fmla="*/ 26741 w 546"/>
                <a:gd name="T67" fmla="*/ 211205 h 619"/>
                <a:gd name="T68" fmla="*/ 16262 w 546"/>
                <a:gd name="T69" fmla="*/ 195427 h 619"/>
                <a:gd name="T70" fmla="*/ 16262 w 546"/>
                <a:gd name="T71" fmla="*/ 52711 h 619"/>
                <a:gd name="T72" fmla="*/ 26741 w 546"/>
                <a:gd name="T73" fmla="*/ 42313 h 619"/>
                <a:gd name="T74" fmla="*/ 37582 w 546"/>
                <a:gd name="T75" fmla="*/ 42313 h 619"/>
                <a:gd name="T76" fmla="*/ 37582 w 546"/>
                <a:gd name="T77" fmla="*/ 168892 h 619"/>
                <a:gd name="T78" fmla="*/ 63962 w 546"/>
                <a:gd name="T79" fmla="*/ 195427 h 619"/>
                <a:gd name="T80" fmla="*/ 149245 w 546"/>
                <a:gd name="T81" fmla="*/ 195427 h 619"/>
                <a:gd name="T82" fmla="*/ 132983 w 546"/>
                <a:gd name="T83" fmla="*/ 211205 h 619"/>
                <a:gd name="T84" fmla="*/ 186466 w 546"/>
                <a:gd name="T85" fmla="*/ 168892 h 619"/>
                <a:gd name="T86" fmla="*/ 186466 w 546"/>
                <a:gd name="T87" fmla="*/ 168892 h 619"/>
                <a:gd name="T88" fmla="*/ 170566 w 546"/>
                <a:gd name="T89" fmla="*/ 179649 h 619"/>
                <a:gd name="T90" fmla="*/ 63962 w 546"/>
                <a:gd name="T91" fmla="*/ 179649 h 619"/>
                <a:gd name="T92" fmla="*/ 48062 w 546"/>
                <a:gd name="T93" fmla="*/ 168892 h 619"/>
                <a:gd name="T94" fmla="*/ 48062 w 546"/>
                <a:gd name="T95" fmla="*/ 26535 h 619"/>
                <a:gd name="T96" fmla="*/ 63962 w 546"/>
                <a:gd name="T97" fmla="*/ 10399 h 619"/>
                <a:gd name="T98" fmla="*/ 132983 w 546"/>
                <a:gd name="T99" fmla="*/ 10399 h 619"/>
                <a:gd name="T100" fmla="*/ 132983 w 546"/>
                <a:gd name="T101" fmla="*/ 42313 h 619"/>
                <a:gd name="T102" fmla="*/ 165145 w 546"/>
                <a:gd name="T103" fmla="*/ 68848 h 619"/>
                <a:gd name="T104" fmla="*/ 186466 w 546"/>
                <a:gd name="T105" fmla="*/ 68848 h 619"/>
                <a:gd name="T106" fmla="*/ 186466 w 546"/>
                <a:gd name="T107" fmla="*/ 168892 h 619"/>
                <a:gd name="T108" fmla="*/ 165145 w 546"/>
                <a:gd name="T109" fmla="*/ 52711 h 619"/>
                <a:gd name="T110" fmla="*/ 165145 w 546"/>
                <a:gd name="T111" fmla="*/ 52711 h 619"/>
                <a:gd name="T112" fmla="*/ 149245 w 546"/>
                <a:gd name="T113" fmla="*/ 31555 h 619"/>
                <a:gd name="T114" fmla="*/ 149245 w 546"/>
                <a:gd name="T115" fmla="*/ 10399 h 619"/>
                <a:gd name="T116" fmla="*/ 149245 w 546"/>
                <a:gd name="T117" fmla="*/ 10399 h 619"/>
                <a:gd name="T118" fmla="*/ 186466 w 546"/>
                <a:gd name="T119" fmla="*/ 52711 h 619"/>
                <a:gd name="T120" fmla="*/ 165145 w 546"/>
                <a:gd name="T121" fmla="*/ 52711 h 6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rgbClr val="0078D7"/>
            </a:solidFill>
            <a:ln>
              <a:noFill/>
            </a:ln>
            <a:effectLst/>
          </p:spPr>
          <p:txBody>
            <a:bodyPr wrap="none" lIns="91431" tIns="45716" rIns="91431" bIns="45716" anchor="ctr"/>
            <a:lstStyle/>
            <a:p>
              <a:endParaRPr lang="en-US"/>
            </a:p>
          </p:txBody>
        </p:sp>
      </p:grpSp>
      <p:grpSp>
        <p:nvGrpSpPr>
          <p:cNvPr id="16" name="Group 15"/>
          <p:cNvGrpSpPr/>
          <p:nvPr/>
        </p:nvGrpSpPr>
        <p:grpSpPr>
          <a:xfrm>
            <a:off x="8802879" y="3337198"/>
            <a:ext cx="818148" cy="1287134"/>
            <a:chOff x="8802879" y="3337198"/>
            <a:chExt cx="818148" cy="1287134"/>
          </a:xfrm>
        </p:grpSpPr>
        <p:sp>
          <p:nvSpPr>
            <p:cNvPr id="48" name="Shape 7147"/>
            <p:cNvSpPr/>
            <p:nvPr/>
          </p:nvSpPr>
          <p:spPr>
            <a:xfrm>
              <a:off x="8820531" y="3581888"/>
              <a:ext cx="782843" cy="79208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49" name="Shape 7148"/>
            <p:cNvSpPr/>
            <p:nvPr/>
          </p:nvSpPr>
          <p:spPr>
            <a:xfrm>
              <a:off x="9077800" y="4482855"/>
              <a:ext cx="272181" cy="141477"/>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sp>
          <p:nvSpPr>
            <p:cNvPr id="50" name="Shape 7149"/>
            <p:cNvSpPr/>
            <p:nvPr/>
          </p:nvSpPr>
          <p:spPr>
            <a:xfrm>
              <a:off x="8802879" y="3337198"/>
              <a:ext cx="818148" cy="8278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58" name="Freeform 120"/>
            <p:cNvSpPr>
              <a:spLocks noEditPoints="1"/>
            </p:cNvSpPr>
            <p:nvPr/>
          </p:nvSpPr>
          <p:spPr bwMode="auto">
            <a:xfrm>
              <a:off x="9049943" y="3660096"/>
              <a:ext cx="300038" cy="217492"/>
            </a:xfrm>
            <a:custGeom>
              <a:avLst/>
              <a:gdLst>
                <a:gd name="T0" fmla="*/ 243621 w 117"/>
                <a:gd name="T1" fmla="*/ 17934 h 101"/>
                <a:gd name="T2" fmla="*/ 243621 w 117"/>
                <a:gd name="T3" fmla="*/ 35868 h 101"/>
                <a:gd name="T4" fmla="*/ 38466 w 117"/>
                <a:gd name="T5" fmla="*/ 92232 h 101"/>
                <a:gd name="T6" fmla="*/ 0 w 117"/>
                <a:gd name="T7" fmla="*/ 71736 h 101"/>
                <a:gd name="T8" fmla="*/ 0 w 117"/>
                <a:gd name="T9" fmla="*/ 184465 h 101"/>
                <a:gd name="T10" fmla="*/ 38466 w 117"/>
                <a:gd name="T11" fmla="*/ 166531 h 101"/>
                <a:gd name="T12" fmla="*/ 61546 w 117"/>
                <a:gd name="T13" fmla="*/ 171655 h 101"/>
                <a:gd name="T14" fmla="*/ 53853 w 117"/>
                <a:gd name="T15" fmla="*/ 194713 h 101"/>
                <a:gd name="T16" fmla="*/ 74368 w 117"/>
                <a:gd name="T17" fmla="*/ 228019 h 101"/>
                <a:gd name="T18" fmla="*/ 128221 w 117"/>
                <a:gd name="T19" fmla="*/ 243391 h 101"/>
                <a:gd name="T20" fmla="*/ 135915 w 117"/>
                <a:gd name="T21" fmla="*/ 243391 h 101"/>
                <a:gd name="T22" fmla="*/ 164123 w 117"/>
                <a:gd name="T23" fmla="*/ 222895 h 101"/>
                <a:gd name="T24" fmla="*/ 169252 w 117"/>
                <a:gd name="T25" fmla="*/ 199837 h 101"/>
                <a:gd name="T26" fmla="*/ 243621 w 117"/>
                <a:gd name="T27" fmla="*/ 220333 h 101"/>
                <a:gd name="T28" fmla="*/ 243621 w 117"/>
                <a:gd name="T29" fmla="*/ 240829 h 101"/>
                <a:gd name="T30" fmla="*/ 300038 w 117"/>
                <a:gd name="T31" fmla="*/ 258763 h 101"/>
                <a:gd name="T32" fmla="*/ 300038 w 117"/>
                <a:gd name="T33" fmla="*/ 0 h 101"/>
                <a:gd name="T34" fmla="*/ 243621 w 117"/>
                <a:gd name="T35" fmla="*/ 17934 h 101"/>
                <a:gd name="T36" fmla="*/ 146172 w 117"/>
                <a:gd name="T37" fmla="*/ 217771 h 101"/>
                <a:gd name="T38" fmla="*/ 133350 w 117"/>
                <a:gd name="T39" fmla="*/ 225457 h 101"/>
                <a:gd name="T40" fmla="*/ 79497 w 117"/>
                <a:gd name="T41" fmla="*/ 210085 h 101"/>
                <a:gd name="T42" fmla="*/ 71804 w 117"/>
                <a:gd name="T43" fmla="*/ 199837 h 101"/>
                <a:gd name="T44" fmla="*/ 79497 w 117"/>
                <a:gd name="T45" fmla="*/ 176779 h 101"/>
                <a:gd name="T46" fmla="*/ 151301 w 117"/>
                <a:gd name="T47" fmla="*/ 197275 h 101"/>
                <a:gd name="T48" fmla="*/ 146172 w 117"/>
                <a:gd name="T49" fmla="*/ 217771 h 101"/>
                <a:gd name="T50" fmla="*/ 243621 w 117"/>
                <a:gd name="T51" fmla="*/ 128100 h 101"/>
                <a:gd name="T52" fmla="*/ 38466 w 117"/>
                <a:gd name="T53" fmla="*/ 128100 h 101"/>
                <a:gd name="T54" fmla="*/ 38466 w 117"/>
                <a:gd name="T55" fmla="*/ 110166 h 101"/>
                <a:gd name="T56" fmla="*/ 243621 w 117"/>
                <a:gd name="T57" fmla="*/ 53802 h 101"/>
                <a:gd name="T58" fmla="*/ 243621 w 117"/>
                <a:gd name="T59" fmla="*/ 128100 h 101"/>
                <a:gd name="T60" fmla="*/ 279523 w 117"/>
                <a:gd name="T61" fmla="*/ 128100 h 101"/>
                <a:gd name="T62" fmla="*/ 261572 w 117"/>
                <a:gd name="T63" fmla="*/ 128100 h 101"/>
                <a:gd name="T64" fmla="*/ 261572 w 117"/>
                <a:gd name="T65" fmla="*/ 35868 h 101"/>
                <a:gd name="T66" fmla="*/ 279523 w 117"/>
                <a:gd name="T67" fmla="*/ 35868 h 101"/>
                <a:gd name="T68" fmla="*/ 279523 w 117"/>
                <a:gd name="T69" fmla="*/ 128100 h 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7" h="101">
                  <a:moveTo>
                    <a:pt x="95" y="7"/>
                  </a:moveTo>
                  <a:cubicBezTo>
                    <a:pt x="95" y="14"/>
                    <a:pt x="95" y="14"/>
                    <a:pt x="95" y="14"/>
                  </a:cubicBezTo>
                  <a:cubicBezTo>
                    <a:pt x="15" y="36"/>
                    <a:pt x="15" y="36"/>
                    <a:pt x="15" y="36"/>
                  </a:cubicBezTo>
                  <a:cubicBezTo>
                    <a:pt x="0" y="28"/>
                    <a:pt x="0" y="28"/>
                    <a:pt x="0" y="28"/>
                  </a:cubicBezTo>
                  <a:cubicBezTo>
                    <a:pt x="0" y="72"/>
                    <a:pt x="0" y="72"/>
                    <a:pt x="0" y="72"/>
                  </a:cubicBezTo>
                  <a:cubicBezTo>
                    <a:pt x="15" y="65"/>
                    <a:pt x="15" y="65"/>
                    <a:pt x="15" y="65"/>
                  </a:cubicBezTo>
                  <a:cubicBezTo>
                    <a:pt x="24" y="67"/>
                    <a:pt x="24" y="67"/>
                    <a:pt x="24" y="67"/>
                  </a:cubicBezTo>
                  <a:cubicBezTo>
                    <a:pt x="21" y="76"/>
                    <a:pt x="21" y="76"/>
                    <a:pt x="21" y="76"/>
                  </a:cubicBezTo>
                  <a:cubicBezTo>
                    <a:pt x="20" y="82"/>
                    <a:pt x="23" y="88"/>
                    <a:pt x="29" y="89"/>
                  </a:cubicBezTo>
                  <a:cubicBezTo>
                    <a:pt x="50" y="95"/>
                    <a:pt x="50" y="95"/>
                    <a:pt x="50" y="95"/>
                  </a:cubicBezTo>
                  <a:cubicBezTo>
                    <a:pt x="51" y="95"/>
                    <a:pt x="52" y="95"/>
                    <a:pt x="53" y="95"/>
                  </a:cubicBezTo>
                  <a:cubicBezTo>
                    <a:pt x="58" y="95"/>
                    <a:pt x="62" y="92"/>
                    <a:pt x="64" y="87"/>
                  </a:cubicBezTo>
                  <a:cubicBezTo>
                    <a:pt x="66" y="78"/>
                    <a:pt x="66" y="78"/>
                    <a:pt x="66" y="78"/>
                  </a:cubicBezTo>
                  <a:cubicBezTo>
                    <a:pt x="95" y="86"/>
                    <a:pt x="95" y="86"/>
                    <a:pt x="95" y="86"/>
                  </a:cubicBezTo>
                  <a:cubicBezTo>
                    <a:pt x="95" y="94"/>
                    <a:pt x="95" y="94"/>
                    <a:pt x="95" y="94"/>
                  </a:cubicBezTo>
                  <a:cubicBezTo>
                    <a:pt x="117" y="101"/>
                    <a:pt x="117" y="101"/>
                    <a:pt x="117" y="101"/>
                  </a:cubicBezTo>
                  <a:cubicBezTo>
                    <a:pt x="117" y="0"/>
                    <a:pt x="117" y="0"/>
                    <a:pt x="117" y="0"/>
                  </a:cubicBezTo>
                  <a:lnTo>
                    <a:pt x="95" y="7"/>
                  </a:lnTo>
                  <a:close/>
                  <a:moveTo>
                    <a:pt x="57" y="85"/>
                  </a:moveTo>
                  <a:cubicBezTo>
                    <a:pt x="56" y="87"/>
                    <a:pt x="54" y="88"/>
                    <a:pt x="52" y="88"/>
                  </a:cubicBezTo>
                  <a:cubicBezTo>
                    <a:pt x="31" y="82"/>
                    <a:pt x="31" y="82"/>
                    <a:pt x="31" y="82"/>
                  </a:cubicBezTo>
                  <a:cubicBezTo>
                    <a:pt x="29" y="82"/>
                    <a:pt x="28" y="80"/>
                    <a:pt x="28" y="78"/>
                  </a:cubicBezTo>
                  <a:cubicBezTo>
                    <a:pt x="31" y="69"/>
                    <a:pt x="31" y="69"/>
                    <a:pt x="31" y="69"/>
                  </a:cubicBezTo>
                  <a:cubicBezTo>
                    <a:pt x="59" y="77"/>
                    <a:pt x="59" y="77"/>
                    <a:pt x="59" y="77"/>
                  </a:cubicBezTo>
                  <a:lnTo>
                    <a:pt x="57" y="85"/>
                  </a:lnTo>
                  <a:close/>
                  <a:moveTo>
                    <a:pt x="95" y="50"/>
                  </a:moveTo>
                  <a:cubicBezTo>
                    <a:pt x="15" y="50"/>
                    <a:pt x="15" y="50"/>
                    <a:pt x="15" y="50"/>
                  </a:cubicBezTo>
                  <a:cubicBezTo>
                    <a:pt x="15" y="43"/>
                    <a:pt x="15" y="43"/>
                    <a:pt x="15" y="43"/>
                  </a:cubicBezTo>
                  <a:cubicBezTo>
                    <a:pt x="95" y="21"/>
                    <a:pt x="95" y="21"/>
                    <a:pt x="95" y="21"/>
                  </a:cubicBezTo>
                  <a:lnTo>
                    <a:pt x="95" y="50"/>
                  </a:lnTo>
                  <a:close/>
                  <a:moveTo>
                    <a:pt x="109" y="50"/>
                  </a:moveTo>
                  <a:cubicBezTo>
                    <a:pt x="102" y="50"/>
                    <a:pt x="102" y="50"/>
                    <a:pt x="102" y="50"/>
                  </a:cubicBezTo>
                  <a:cubicBezTo>
                    <a:pt x="102" y="14"/>
                    <a:pt x="102" y="14"/>
                    <a:pt x="102" y="14"/>
                  </a:cubicBezTo>
                  <a:cubicBezTo>
                    <a:pt x="109" y="14"/>
                    <a:pt x="109" y="14"/>
                    <a:pt x="109" y="14"/>
                  </a:cubicBezTo>
                  <a:lnTo>
                    <a:pt x="109" y="50"/>
                  </a:lnTo>
                  <a:close/>
                </a:path>
              </a:pathLst>
            </a:custGeom>
            <a:solidFill>
              <a:srgbClr val="0078D7"/>
            </a:solidFill>
            <a:ln>
              <a:noFill/>
            </a:ln>
          </p:spPr>
          <p:txBody>
            <a:bodyPr/>
            <a:lstStyle/>
            <a:p>
              <a:endParaRPr lang="en-US"/>
            </a:p>
          </p:txBody>
        </p:sp>
      </p:grpSp>
      <p:grpSp>
        <p:nvGrpSpPr>
          <p:cNvPr id="17" name="Group 16"/>
          <p:cNvGrpSpPr/>
          <p:nvPr/>
        </p:nvGrpSpPr>
        <p:grpSpPr>
          <a:xfrm>
            <a:off x="10097888" y="2880487"/>
            <a:ext cx="818148" cy="1287134"/>
            <a:chOff x="10097888" y="2880487"/>
            <a:chExt cx="818148" cy="1287134"/>
          </a:xfrm>
        </p:grpSpPr>
        <p:grpSp>
          <p:nvGrpSpPr>
            <p:cNvPr id="51" name="Group 7153"/>
            <p:cNvGrpSpPr/>
            <p:nvPr/>
          </p:nvGrpSpPr>
          <p:grpSpPr>
            <a:xfrm rot="10800000" flipH="1">
              <a:off x="10097888" y="2880487"/>
              <a:ext cx="818148" cy="1287134"/>
              <a:chOff x="0" y="0"/>
              <a:chExt cx="2028395" cy="3153887"/>
            </a:xfrm>
          </p:grpSpPr>
          <p:sp>
            <p:nvSpPr>
              <p:cNvPr id="52" name="Shape 7150"/>
              <p:cNvSpPr/>
              <p:nvPr/>
            </p:nvSpPr>
            <p:spPr>
              <a:xfrm>
                <a:off x="43765" y="599569"/>
                <a:ext cx="1940866" cy="19408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53" name="Shape 7151"/>
              <p:cNvSpPr/>
              <p:nvPr/>
            </p:nvSpPr>
            <p:spPr>
              <a:xfrm>
                <a:off x="0" y="0"/>
                <a:ext cx="2028396" cy="202839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54" name="Shape 7152"/>
              <p:cNvSpPr/>
              <p:nvPr/>
            </p:nvSpPr>
            <p:spPr>
              <a:xfrm>
                <a:off x="681596" y="2807226"/>
                <a:ext cx="674806" cy="346662"/>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grpSp>
        <p:sp>
          <p:nvSpPr>
            <p:cNvPr id="59" name="Freeform 40"/>
            <p:cNvSpPr>
              <a:spLocks/>
            </p:cNvSpPr>
            <p:nvPr/>
          </p:nvSpPr>
          <p:spPr bwMode="auto">
            <a:xfrm>
              <a:off x="10394619" y="3586135"/>
              <a:ext cx="230188" cy="287338"/>
            </a:xfrm>
            <a:custGeom>
              <a:avLst/>
              <a:gdLst>
                <a:gd name="T0" fmla="*/ 0 w 90"/>
                <a:gd name="T1" fmla="*/ 174455 h 112"/>
                <a:gd name="T2" fmla="*/ 23019 w 90"/>
                <a:gd name="T3" fmla="*/ 156497 h 112"/>
                <a:gd name="T4" fmla="*/ 53711 w 90"/>
                <a:gd name="T5" fmla="*/ 159062 h 112"/>
                <a:gd name="T6" fmla="*/ 53711 w 90"/>
                <a:gd name="T7" fmla="*/ 159062 h 112"/>
                <a:gd name="T8" fmla="*/ 28134 w 90"/>
                <a:gd name="T9" fmla="*/ 156497 h 112"/>
                <a:gd name="T10" fmla="*/ 12788 w 90"/>
                <a:gd name="T11" fmla="*/ 135972 h 112"/>
                <a:gd name="T12" fmla="*/ 33249 w 90"/>
                <a:gd name="T13" fmla="*/ 118014 h 112"/>
                <a:gd name="T14" fmla="*/ 112536 w 90"/>
                <a:gd name="T15" fmla="*/ 125710 h 112"/>
                <a:gd name="T16" fmla="*/ 122767 w 90"/>
                <a:gd name="T17" fmla="*/ 125710 h 112"/>
                <a:gd name="T18" fmla="*/ 120209 w 90"/>
                <a:gd name="T19" fmla="*/ 59007 h 112"/>
                <a:gd name="T20" fmla="*/ 163689 w 90"/>
                <a:gd name="T21" fmla="*/ 23090 h 112"/>
                <a:gd name="T22" fmla="*/ 166247 w 90"/>
                <a:gd name="T23" fmla="*/ 79531 h 112"/>
                <a:gd name="T24" fmla="*/ 207169 w 90"/>
                <a:gd name="T25" fmla="*/ 161628 h 112"/>
                <a:gd name="T26" fmla="*/ 230188 w 90"/>
                <a:gd name="T27" fmla="*/ 174455 h 112"/>
                <a:gd name="T28" fmla="*/ 230188 w 90"/>
                <a:gd name="T29" fmla="*/ 274510 h 112"/>
                <a:gd name="T30" fmla="*/ 138113 w 90"/>
                <a:gd name="T31" fmla="*/ 287338 h 112"/>
                <a:gd name="T32" fmla="*/ 79287 w 90"/>
                <a:gd name="T33" fmla="*/ 282207 h 112"/>
                <a:gd name="T34" fmla="*/ 28134 w 90"/>
                <a:gd name="T35" fmla="*/ 277076 h 112"/>
                <a:gd name="T36" fmla="*/ 15346 w 90"/>
                <a:gd name="T37" fmla="*/ 253986 h 112"/>
                <a:gd name="T38" fmla="*/ 28134 w 90"/>
                <a:gd name="T39" fmla="*/ 236028 h 112"/>
                <a:gd name="T40" fmla="*/ 20461 w 90"/>
                <a:gd name="T41" fmla="*/ 236028 h 112"/>
                <a:gd name="T42" fmla="*/ 5115 w 90"/>
                <a:gd name="T43" fmla="*/ 215504 h 112"/>
                <a:gd name="T44" fmla="*/ 20461 w 90"/>
                <a:gd name="T45" fmla="*/ 197545 h 112"/>
                <a:gd name="T46" fmla="*/ 17904 w 90"/>
                <a:gd name="T47" fmla="*/ 197545 h 112"/>
                <a:gd name="T48" fmla="*/ 0 w 90"/>
                <a:gd name="T49" fmla="*/ 174455 h 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rgbClr val="0078D7"/>
            </a:solidFill>
            <a:ln>
              <a:noFill/>
            </a:ln>
          </p:spPr>
          <p:txBody>
            <a:bodyPr/>
            <a:lstStyle/>
            <a:p>
              <a:endParaRPr lang="en-US"/>
            </a:p>
          </p:txBody>
        </p:sp>
      </p:grpSp>
    </p:spTree>
    <p:extLst>
      <p:ext uri="{BB962C8B-B14F-4D97-AF65-F5344CB8AC3E}">
        <p14:creationId xmlns:p14="http://schemas.microsoft.com/office/powerpoint/2010/main" val="4130214047"/>
      </p:ext>
    </p:extLst>
  </p:cSld>
  <p:clrMapOvr>
    <a:masterClrMapping/>
  </p:clrMapOvr>
  <p:transition spd="med">
    <p:pull/>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30820" r="30820"/>
          <a:stretch>
            <a:fillRect/>
          </a:stretch>
        </p:blipFill>
        <p:spPr>
          <a:xfrm flipH="1">
            <a:off x="7595286" y="0"/>
            <a:ext cx="4596714" cy="6872976"/>
          </a:xfrm>
        </p:spPr>
      </p:pic>
      <p:sp>
        <p:nvSpPr>
          <p:cNvPr id="14" name="people_14">
            <a:extLst>
              <a:ext uri="{FF2B5EF4-FFF2-40B4-BE49-F238E27FC236}">
                <a16:creationId xmlns:a16="http://schemas.microsoft.com/office/drawing/2014/main" id="{96D0064A-09F1-4719-BA63-EE8B52C69607}"/>
              </a:ext>
            </a:extLst>
          </p:cNvPr>
          <p:cNvSpPr>
            <a:spLocks noChangeAspect="1" noEditPoints="1"/>
          </p:cNvSpPr>
          <p:nvPr/>
        </p:nvSpPr>
        <p:spPr bwMode="auto">
          <a:xfrm>
            <a:off x="919971" y="1073712"/>
            <a:ext cx="1313932" cy="679974"/>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381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53">
              <a:defRPr/>
            </a:pPr>
            <a:endParaRPr lang="en-US" sz="1765">
              <a:gradFill>
                <a:gsLst>
                  <a:gs pos="0">
                    <a:srgbClr val="505050"/>
                  </a:gs>
                  <a:gs pos="100000">
                    <a:srgbClr val="505050"/>
                  </a:gs>
                </a:gsLst>
              </a:gradFill>
              <a:latin typeface="Segoe UI"/>
            </a:endParaRPr>
          </a:p>
        </p:txBody>
      </p:sp>
      <p:sp>
        <p:nvSpPr>
          <p:cNvPr id="15" name="Rectangle 14"/>
          <p:cNvSpPr/>
          <p:nvPr/>
        </p:nvSpPr>
        <p:spPr>
          <a:xfrm>
            <a:off x="2391741" y="595467"/>
            <a:ext cx="5443164" cy="1723549"/>
          </a:xfrm>
          <a:prstGeom prst="rect">
            <a:avLst/>
          </a:prstGeom>
        </p:spPr>
        <p:txBody>
          <a:bodyPr wrap="square">
            <a:spAutoFit/>
          </a:bodyPr>
          <a:lstStyle/>
          <a:p>
            <a:r>
              <a:rPr lang="en-US" sz="2800" b="1" dirty="0">
                <a:solidFill>
                  <a:srgbClr val="525252"/>
                </a:solidFill>
                <a:latin typeface="Segoe UI" panose="020B0502040204020203" pitchFamily="34" charset="0"/>
                <a:cs typeface="Segoe UI" panose="020B0502040204020203" pitchFamily="34" charset="0"/>
              </a:rPr>
              <a:t>STEP 1: </a:t>
            </a:r>
            <a:r>
              <a:rPr lang="en-US" sz="2000" b="1" dirty="0">
                <a:solidFill>
                  <a:srgbClr val="525252"/>
                </a:solidFill>
                <a:latin typeface="Segoe UI" panose="020B0502040204020203" pitchFamily="34" charset="0"/>
                <a:cs typeface="Segoe UI" panose="020B0502040204020203" pitchFamily="34" charset="0"/>
              </a:rPr>
              <a:t>Set for a meeting with your client to present the benefits of conducting a TCO analysis, discuss the process that you follow and get their confirmation to start</a:t>
            </a:r>
            <a:br>
              <a:rPr lang="en-US" sz="2000" b="1" dirty="0">
                <a:solidFill>
                  <a:srgbClr val="525252"/>
                </a:solidFill>
                <a:latin typeface="Segoe UI" panose="020B0502040204020203" pitchFamily="34" charset="0"/>
                <a:cs typeface="Segoe UI" panose="020B0502040204020203" pitchFamily="34" charset="0"/>
              </a:rPr>
            </a:br>
            <a:endParaRPr lang="en-US" dirty="0">
              <a:solidFill>
                <a:srgbClr val="525252"/>
              </a:solidFill>
              <a:latin typeface="Segoe UI" panose="020B0502040204020203" pitchFamily="34" charset="0"/>
              <a:cs typeface="Segoe UI" panose="020B0502040204020203" pitchFamily="34" charset="0"/>
            </a:endParaRPr>
          </a:p>
        </p:txBody>
      </p:sp>
      <p:sp>
        <p:nvSpPr>
          <p:cNvPr id="16" name="Content Placeholder 2">
            <a:extLst>
              <a:ext uri="{FF2B5EF4-FFF2-40B4-BE49-F238E27FC236}">
                <a16:creationId xmlns:a16="http://schemas.microsoft.com/office/drawing/2014/main" id="{98D4E918-A1A2-4C1D-9CFC-23EF45E7B30D}"/>
              </a:ext>
            </a:extLst>
          </p:cNvPr>
          <p:cNvSpPr txBox="1">
            <a:spLocks/>
          </p:cNvSpPr>
          <p:nvPr/>
        </p:nvSpPr>
        <p:spPr>
          <a:xfrm>
            <a:off x="762133" y="2611731"/>
            <a:ext cx="6898600" cy="34926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78D7"/>
                </a:solidFill>
                <a:latin typeface="Segoe UI" panose="020B0502040204020203" pitchFamily="34" charset="0"/>
                <a:cs typeface="Segoe UI" panose="020B0502040204020203" pitchFamily="34" charset="0"/>
              </a:rPr>
              <a:t>Once the contact at the client’s side has been identified, send the invitation email explaining briefly the process and requesting for a face-2-face meeting to go into more details.</a:t>
            </a:r>
          </a:p>
          <a:p>
            <a:r>
              <a:rPr lang="en-US" sz="1800" dirty="0">
                <a:solidFill>
                  <a:srgbClr val="0078D7"/>
                </a:solidFill>
                <a:latin typeface="Segoe UI" panose="020B0502040204020203" pitchFamily="34" charset="0"/>
                <a:cs typeface="Segoe UI" panose="020B0502040204020203" pitchFamily="34" charset="0"/>
              </a:rPr>
              <a:t>If the client does not reply to the email sent, call the contact and request for the meeting or ask for the right person to talk to.</a:t>
            </a:r>
          </a:p>
          <a:p>
            <a:r>
              <a:rPr lang="en-US" sz="1800" dirty="0">
                <a:solidFill>
                  <a:srgbClr val="0078D7"/>
                </a:solidFill>
                <a:latin typeface="Segoe UI" panose="020B0502040204020203" pitchFamily="34" charset="0"/>
                <a:cs typeface="Segoe UI" panose="020B0502040204020203" pitchFamily="34" charset="0"/>
              </a:rPr>
              <a:t>Keep repeating step b until the first face-2-face meeting is set.</a:t>
            </a:r>
          </a:p>
          <a:p>
            <a:r>
              <a:rPr lang="en-US" sz="1800" dirty="0">
                <a:solidFill>
                  <a:srgbClr val="0078D7"/>
                </a:solidFill>
                <a:latin typeface="Segoe UI" panose="020B0502040204020203" pitchFamily="34" charset="0"/>
                <a:cs typeface="Segoe UI" panose="020B0502040204020203" pitchFamily="34" charset="0"/>
              </a:rPr>
              <a:t>During the 1</a:t>
            </a:r>
            <a:r>
              <a:rPr lang="en-US" sz="1800" baseline="30000" dirty="0">
                <a:solidFill>
                  <a:srgbClr val="0078D7"/>
                </a:solidFill>
                <a:latin typeface="Segoe UI" panose="020B0502040204020203" pitchFamily="34" charset="0"/>
                <a:cs typeface="Segoe UI" panose="020B0502040204020203" pitchFamily="34" charset="0"/>
              </a:rPr>
              <a:t>st</a:t>
            </a:r>
            <a:r>
              <a:rPr lang="en-US" sz="1800" dirty="0">
                <a:solidFill>
                  <a:srgbClr val="0078D7"/>
                </a:solidFill>
                <a:latin typeface="Segoe UI" panose="020B0502040204020203" pitchFamily="34" charset="0"/>
                <a:cs typeface="Segoe UI" panose="020B0502040204020203" pitchFamily="34" charset="0"/>
              </a:rPr>
              <a:t> meeting, go through the customer facing presentation to explain the benefits and the process. The objective of the 1</a:t>
            </a:r>
            <a:r>
              <a:rPr lang="en-US" sz="1800" baseline="30000" dirty="0">
                <a:solidFill>
                  <a:srgbClr val="0078D7"/>
                </a:solidFill>
                <a:latin typeface="Segoe UI" panose="020B0502040204020203" pitchFamily="34" charset="0"/>
                <a:cs typeface="Segoe UI" panose="020B0502040204020203" pitchFamily="34" charset="0"/>
              </a:rPr>
              <a:t>st</a:t>
            </a:r>
            <a:r>
              <a:rPr lang="en-US" sz="1800" dirty="0">
                <a:solidFill>
                  <a:srgbClr val="0078D7"/>
                </a:solidFill>
                <a:latin typeface="Segoe UI" panose="020B0502040204020203" pitchFamily="34" charset="0"/>
                <a:cs typeface="Segoe UI" panose="020B0502040204020203" pitchFamily="34" charset="0"/>
              </a:rPr>
              <a:t> meeting is to get the client’s approval to start the analysis and identify the contacts who will provide you with the data required to run the TCO tool.</a:t>
            </a:r>
          </a:p>
          <a:p>
            <a:endParaRPr lang="en-US" sz="1800" dirty="0">
              <a:solidFill>
                <a:srgbClr val="0078D7"/>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878166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56"/>
          <p:cNvSpPr/>
          <p:nvPr/>
        </p:nvSpPr>
        <p:spPr>
          <a:xfrm>
            <a:off x="700015" y="1280025"/>
            <a:ext cx="1240518" cy="999125"/>
          </a:xfrm>
          <a:custGeom>
            <a:avLst/>
            <a:gdLst/>
            <a:ahLst/>
            <a:cxnLst>
              <a:cxn ang="0">
                <a:pos x="wd2" y="hd2"/>
              </a:cxn>
              <a:cxn ang="5400000">
                <a:pos x="wd2" y="hd2"/>
              </a:cxn>
              <a:cxn ang="10800000">
                <a:pos x="wd2" y="hd2"/>
              </a:cxn>
              <a:cxn ang="16200000">
                <a:pos x="wd2" y="hd2"/>
              </a:cxn>
            </a:cxnLst>
            <a:rect l="0" t="0" r="r" b="b"/>
            <a:pathLst>
              <a:path w="21600" h="21600" extrusionOk="0">
                <a:moveTo>
                  <a:pt x="17964" y="16653"/>
                </a:moveTo>
                <a:cubicBezTo>
                  <a:pt x="17799" y="16783"/>
                  <a:pt x="17708" y="17030"/>
                  <a:pt x="17733" y="17282"/>
                </a:cubicBezTo>
                <a:cubicBezTo>
                  <a:pt x="17877" y="18703"/>
                  <a:pt x="18345" y="19747"/>
                  <a:pt x="18652" y="20299"/>
                </a:cubicBezTo>
                <a:cubicBezTo>
                  <a:pt x="17373" y="20101"/>
                  <a:pt x="16297" y="19012"/>
                  <a:pt x="15593" y="18085"/>
                </a:cubicBezTo>
                <a:cubicBezTo>
                  <a:pt x="15487" y="17945"/>
                  <a:pt x="15336" y="17878"/>
                  <a:pt x="15190" y="17907"/>
                </a:cubicBezTo>
                <a:cubicBezTo>
                  <a:pt x="14793" y="17972"/>
                  <a:pt x="14413" y="18008"/>
                  <a:pt x="14059" y="18008"/>
                </a:cubicBezTo>
                <a:cubicBezTo>
                  <a:pt x="13532" y="18008"/>
                  <a:pt x="13011" y="17938"/>
                  <a:pt x="12507" y="17810"/>
                </a:cubicBezTo>
                <a:cubicBezTo>
                  <a:pt x="15275" y="16244"/>
                  <a:pt x="17172" y="13075"/>
                  <a:pt x="17172" y="9428"/>
                </a:cubicBezTo>
                <a:cubicBezTo>
                  <a:pt x="17172" y="7595"/>
                  <a:pt x="16691" y="5881"/>
                  <a:pt x="15862" y="4431"/>
                </a:cubicBezTo>
                <a:cubicBezTo>
                  <a:pt x="18615" y="5259"/>
                  <a:pt x="20637" y="7926"/>
                  <a:pt x="20637" y="11085"/>
                </a:cubicBezTo>
                <a:cubicBezTo>
                  <a:pt x="20637" y="13296"/>
                  <a:pt x="19663" y="15327"/>
                  <a:pt x="17964" y="16653"/>
                </a:cubicBezTo>
                <a:cubicBezTo>
                  <a:pt x="17964" y="16653"/>
                  <a:pt x="17964" y="16653"/>
                  <a:pt x="17964" y="16653"/>
                </a:cubicBezTo>
                <a:close/>
                <a:moveTo>
                  <a:pt x="8586" y="16320"/>
                </a:moveTo>
                <a:cubicBezTo>
                  <a:pt x="8222" y="16320"/>
                  <a:pt x="7830" y="16284"/>
                  <a:pt x="7423" y="16213"/>
                </a:cubicBezTo>
                <a:cubicBezTo>
                  <a:pt x="7128" y="16167"/>
                  <a:pt x="6828" y="16294"/>
                  <a:pt x="6616" y="16575"/>
                </a:cubicBezTo>
                <a:cubicBezTo>
                  <a:pt x="6100" y="17255"/>
                  <a:pt x="5388" y="18024"/>
                  <a:pt x="4551" y="18465"/>
                </a:cubicBezTo>
                <a:cubicBezTo>
                  <a:pt x="4771" y="17849"/>
                  <a:pt x="4966" y="17089"/>
                  <a:pt x="5057" y="16196"/>
                </a:cubicBezTo>
                <a:cubicBezTo>
                  <a:pt x="5108" y="15694"/>
                  <a:pt x="4927" y="15198"/>
                  <a:pt x="4594" y="14938"/>
                </a:cubicBezTo>
                <a:cubicBezTo>
                  <a:pt x="2898" y="13614"/>
                  <a:pt x="1925" y="11606"/>
                  <a:pt x="1925" y="9428"/>
                </a:cubicBezTo>
                <a:cubicBezTo>
                  <a:pt x="1925" y="5627"/>
                  <a:pt x="4913" y="2535"/>
                  <a:pt x="8586" y="2535"/>
                </a:cubicBezTo>
                <a:cubicBezTo>
                  <a:pt x="12260" y="2535"/>
                  <a:pt x="15248" y="5627"/>
                  <a:pt x="15248" y="9428"/>
                </a:cubicBezTo>
                <a:cubicBezTo>
                  <a:pt x="15248" y="13225"/>
                  <a:pt x="12260" y="16320"/>
                  <a:pt x="8586" y="16320"/>
                </a:cubicBezTo>
                <a:cubicBezTo>
                  <a:pt x="8586" y="16320"/>
                  <a:pt x="8586" y="16320"/>
                  <a:pt x="8586" y="16320"/>
                </a:cubicBezTo>
                <a:close/>
                <a:moveTo>
                  <a:pt x="21600" y="11085"/>
                </a:moveTo>
                <a:cubicBezTo>
                  <a:pt x="21600" y="6844"/>
                  <a:pt x="18614" y="3344"/>
                  <a:pt x="14804" y="2938"/>
                </a:cubicBezTo>
                <a:cubicBezTo>
                  <a:pt x="13239" y="1130"/>
                  <a:pt x="11032" y="0"/>
                  <a:pt x="8586" y="0"/>
                </a:cubicBezTo>
                <a:cubicBezTo>
                  <a:pt x="3851" y="0"/>
                  <a:pt x="0" y="4230"/>
                  <a:pt x="0" y="9428"/>
                </a:cubicBezTo>
                <a:cubicBezTo>
                  <a:pt x="0" y="12206"/>
                  <a:pt x="1120" y="14838"/>
                  <a:pt x="3028" y="16621"/>
                </a:cubicBezTo>
                <a:cubicBezTo>
                  <a:pt x="2769" y="17793"/>
                  <a:pt x="2278" y="18478"/>
                  <a:pt x="2278" y="18478"/>
                </a:cubicBezTo>
                <a:cubicBezTo>
                  <a:pt x="1947" y="18912"/>
                  <a:pt x="1826" y="19567"/>
                  <a:pt x="1961" y="20192"/>
                </a:cubicBezTo>
                <a:cubicBezTo>
                  <a:pt x="1972" y="20241"/>
                  <a:pt x="1985" y="20293"/>
                  <a:pt x="2001" y="20339"/>
                </a:cubicBezTo>
                <a:cubicBezTo>
                  <a:pt x="2203" y="20962"/>
                  <a:pt x="2668" y="21365"/>
                  <a:pt x="3186" y="21365"/>
                </a:cubicBezTo>
                <a:cubicBezTo>
                  <a:pt x="5052" y="21365"/>
                  <a:pt x="6591" y="20055"/>
                  <a:pt x="7638" y="18795"/>
                </a:cubicBezTo>
                <a:cubicBezTo>
                  <a:pt x="7964" y="18834"/>
                  <a:pt x="8281" y="18855"/>
                  <a:pt x="8586" y="18855"/>
                </a:cubicBezTo>
                <a:cubicBezTo>
                  <a:pt x="9380" y="18855"/>
                  <a:pt x="10146" y="18735"/>
                  <a:pt x="10874" y="18513"/>
                </a:cubicBezTo>
                <a:cubicBezTo>
                  <a:pt x="11866" y="19012"/>
                  <a:pt x="12949" y="19276"/>
                  <a:pt x="14059" y="19276"/>
                </a:cubicBezTo>
                <a:cubicBezTo>
                  <a:pt x="14384" y="19276"/>
                  <a:pt x="14727" y="19248"/>
                  <a:pt x="15081" y="19198"/>
                </a:cubicBezTo>
                <a:cubicBezTo>
                  <a:pt x="15995" y="20339"/>
                  <a:pt x="17382" y="21600"/>
                  <a:pt x="19059" y="21600"/>
                </a:cubicBezTo>
                <a:cubicBezTo>
                  <a:pt x="19374" y="21600"/>
                  <a:pt x="19656" y="21356"/>
                  <a:pt x="19780" y="20978"/>
                </a:cubicBezTo>
                <a:cubicBezTo>
                  <a:pt x="19789" y="20954"/>
                  <a:pt x="19794" y="20928"/>
                  <a:pt x="19800" y="20904"/>
                </a:cubicBezTo>
                <a:cubicBezTo>
                  <a:pt x="19885" y="20516"/>
                  <a:pt x="19812" y="20113"/>
                  <a:pt x="19615" y="19853"/>
                </a:cubicBezTo>
                <a:cubicBezTo>
                  <a:pt x="19607" y="19846"/>
                  <a:pt x="18974" y="18976"/>
                  <a:pt x="18740" y="17510"/>
                </a:cubicBezTo>
                <a:cubicBezTo>
                  <a:pt x="20537" y="15961"/>
                  <a:pt x="21600" y="13589"/>
                  <a:pt x="21600" y="11085"/>
                </a:cubicBezTo>
                <a:cubicBezTo>
                  <a:pt x="21600" y="11085"/>
                  <a:pt x="21600" y="11085"/>
                  <a:pt x="21600" y="11085"/>
                </a:cubicBezTo>
                <a:close/>
                <a:moveTo>
                  <a:pt x="11006" y="10423"/>
                </a:moveTo>
                <a:lnTo>
                  <a:pt x="6194" y="10423"/>
                </a:lnTo>
                <a:cubicBezTo>
                  <a:pt x="5929" y="10423"/>
                  <a:pt x="5712" y="10706"/>
                  <a:pt x="5712" y="11056"/>
                </a:cubicBezTo>
                <a:cubicBezTo>
                  <a:pt x="5712" y="11406"/>
                  <a:pt x="5929" y="11688"/>
                  <a:pt x="6194" y="11688"/>
                </a:cubicBezTo>
                <a:lnTo>
                  <a:pt x="11006" y="11688"/>
                </a:lnTo>
                <a:cubicBezTo>
                  <a:pt x="11272" y="11688"/>
                  <a:pt x="11487" y="11406"/>
                  <a:pt x="11487" y="11056"/>
                </a:cubicBezTo>
                <a:cubicBezTo>
                  <a:pt x="11487" y="10706"/>
                  <a:pt x="11272" y="10423"/>
                  <a:pt x="11006" y="10423"/>
                </a:cubicBezTo>
                <a:cubicBezTo>
                  <a:pt x="11006" y="10423"/>
                  <a:pt x="11006" y="10423"/>
                  <a:pt x="11006" y="10423"/>
                </a:cubicBezTo>
                <a:close/>
                <a:moveTo>
                  <a:pt x="11006" y="7343"/>
                </a:moveTo>
                <a:lnTo>
                  <a:pt x="6194" y="7343"/>
                </a:lnTo>
                <a:cubicBezTo>
                  <a:pt x="5929" y="7343"/>
                  <a:pt x="5712" y="7627"/>
                  <a:pt x="5712" y="7977"/>
                </a:cubicBezTo>
                <a:cubicBezTo>
                  <a:pt x="5712" y="8327"/>
                  <a:pt x="5929" y="8611"/>
                  <a:pt x="6194" y="8611"/>
                </a:cubicBezTo>
                <a:lnTo>
                  <a:pt x="11006" y="8611"/>
                </a:lnTo>
                <a:cubicBezTo>
                  <a:pt x="11272" y="8611"/>
                  <a:pt x="11487" y="8329"/>
                  <a:pt x="11487" y="7977"/>
                </a:cubicBezTo>
                <a:cubicBezTo>
                  <a:pt x="11487" y="7627"/>
                  <a:pt x="11272" y="7343"/>
                  <a:pt x="11006" y="7343"/>
                </a:cubicBezTo>
                <a:cubicBezTo>
                  <a:pt x="11006" y="7343"/>
                  <a:pt x="11006" y="7343"/>
                  <a:pt x="11006" y="7343"/>
                </a:cubicBezTo>
                <a:close/>
              </a:path>
            </a:pathLst>
          </a:custGeom>
          <a:solidFill>
            <a:srgbClr val="5252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Rectangle 14"/>
          <p:cNvSpPr/>
          <p:nvPr/>
        </p:nvSpPr>
        <p:spPr>
          <a:xfrm>
            <a:off x="1940533" y="1438516"/>
            <a:ext cx="4825464" cy="830997"/>
          </a:xfrm>
          <a:prstGeom prst="rect">
            <a:avLst/>
          </a:prstGeom>
        </p:spPr>
        <p:txBody>
          <a:bodyPr wrap="square">
            <a:spAutoFit/>
          </a:bodyPr>
          <a:lstStyle/>
          <a:p>
            <a:r>
              <a:rPr lang="en-US" sz="2800" b="1" dirty="0">
                <a:solidFill>
                  <a:srgbClr val="525252"/>
                </a:solidFill>
                <a:latin typeface="Segoe UI" panose="020B0502040204020203" pitchFamily="34" charset="0"/>
                <a:cs typeface="Segoe UI" panose="020B0502040204020203" pitchFamily="34" charset="0"/>
              </a:rPr>
              <a:t>STEP 2: </a:t>
            </a:r>
            <a:r>
              <a:rPr lang="en-US" sz="2000" b="1" dirty="0">
                <a:solidFill>
                  <a:srgbClr val="525252"/>
                </a:solidFill>
                <a:latin typeface="Segoe UI" panose="020B0502040204020203" pitchFamily="34" charset="0"/>
                <a:cs typeface="Segoe UI" panose="020B0502040204020203" pitchFamily="34" charset="0"/>
              </a:rPr>
              <a:t>Set for a meeting with the contacts to collect the data required</a:t>
            </a:r>
            <a:endParaRPr lang="en-US" dirty="0">
              <a:solidFill>
                <a:srgbClr val="525252"/>
              </a:solidFill>
              <a:latin typeface="Segoe UI" panose="020B0502040204020203" pitchFamily="34" charset="0"/>
              <a:cs typeface="Segoe UI" panose="020B0502040204020203" pitchFamily="34" charset="0"/>
            </a:endParaRPr>
          </a:p>
        </p:txBody>
      </p:sp>
      <p:sp>
        <p:nvSpPr>
          <p:cNvPr id="16" name="Content Placeholder 2">
            <a:extLst>
              <a:ext uri="{FF2B5EF4-FFF2-40B4-BE49-F238E27FC236}">
                <a16:creationId xmlns:a16="http://schemas.microsoft.com/office/drawing/2014/main" id="{98D4E918-A1A2-4C1D-9CFC-23EF45E7B30D}"/>
              </a:ext>
            </a:extLst>
          </p:cNvPr>
          <p:cNvSpPr txBox="1">
            <a:spLocks/>
          </p:cNvSpPr>
          <p:nvPr/>
        </p:nvSpPr>
        <p:spPr>
          <a:xfrm>
            <a:off x="1053976" y="3524024"/>
            <a:ext cx="5081353" cy="21210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78D7"/>
                </a:solidFill>
                <a:latin typeface="Segoe UI" panose="020B0502040204020203" pitchFamily="34" charset="0"/>
                <a:cs typeface="Segoe UI" panose="020B0502040204020203" pitchFamily="34" charset="0"/>
              </a:rPr>
              <a:t>Once the rights contacts are identified, set for face-2-face meetings with them to collect the data required for the TCO analysis.</a:t>
            </a:r>
          </a:p>
          <a:p>
            <a:endParaRPr lang="en-US" sz="1800" dirty="0">
              <a:solidFill>
                <a:srgbClr val="0078D7"/>
              </a:solidFill>
              <a:latin typeface="Segoe UI" panose="020B0502040204020203" pitchFamily="34" charset="0"/>
              <a:cs typeface="Segoe UI" panose="020B0502040204020203" pitchFamily="34" charset="0"/>
            </a:endParaRPr>
          </a:p>
          <a:p>
            <a:r>
              <a:rPr lang="en-US" sz="1800" dirty="0">
                <a:solidFill>
                  <a:srgbClr val="0078D7"/>
                </a:solidFill>
                <a:latin typeface="Segoe UI" panose="020B0502040204020203" pitchFamily="34" charset="0"/>
                <a:cs typeface="Segoe UI" panose="020B0502040204020203" pitchFamily="34" charset="0"/>
              </a:rPr>
              <a:t>Use the data template (.</a:t>
            </a:r>
            <a:r>
              <a:rPr lang="en-US" sz="1800" dirty="0" err="1">
                <a:solidFill>
                  <a:srgbClr val="0078D7"/>
                </a:solidFill>
                <a:latin typeface="Segoe UI" panose="020B0502040204020203" pitchFamily="34" charset="0"/>
                <a:cs typeface="Segoe UI" panose="020B0502040204020203" pitchFamily="34" charset="0"/>
              </a:rPr>
              <a:t>xlsx</a:t>
            </a:r>
            <a:r>
              <a:rPr lang="en-US" sz="1800" dirty="0">
                <a:solidFill>
                  <a:srgbClr val="0078D7"/>
                </a:solidFill>
                <a:latin typeface="Segoe UI" panose="020B0502040204020203" pitchFamily="34" charset="0"/>
                <a:cs typeface="Segoe UI" panose="020B0502040204020203" pitchFamily="34" charset="0"/>
              </a:rPr>
              <a:t>) to collect the information required for the TCO analysis.</a:t>
            </a:r>
          </a:p>
          <a:p>
            <a:endParaRPr lang="en-US" sz="1800" dirty="0">
              <a:solidFill>
                <a:srgbClr val="0078D7"/>
              </a:solidFill>
              <a:latin typeface="Segoe UI" panose="020B0502040204020203" pitchFamily="34" charset="0"/>
              <a:cs typeface="Segoe UI" panose="020B0502040204020203" pitchFamily="34" charset="0"/>
            </a:endParaRPr>
          </a:p>
        </p:txBody>
      </p:sp>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861" r="25861"/>
          <a:stretch>
            <a:fillRect/>
          </a:stretch>
        </p:blipFill>
        <p:spPr>
          <a:xfrm flipH="1">
            <a:off x="7595286" y="0"/>
            <a:ext cx="4596714" cy="6872976"/>
          </a:xfrm>
        </p:spPr>
      </p:pic>
    </p:spTree>
    <p:extLst>
      <p:ext uri="{BB962C8B-B14F-4D97-AF65-F5344CB8AC3E}">
        <p14:creationId xmlns:p14="http://schemas.microsoft.com/office/powerpoint/2010/main" val="209227018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1"/>
          <p:cNvSpPr>
            <a:spLocks noChangeArrowheads="1"/>
          </p:cNvSpPr>
          <p:nvPr/>
        </p:nvSpPr>
        <p:spPr bwMode="auto">
          <a:xfrm>
            <a:off x="734005" y="1703987"/>
            <a:ext cx="1113544" cy="830997"/>
          </a:xfrm>
          <a:custGeom>
            <a:avLst/>
            <a:gdLst>
              <a:gd name="T0" fmla="*/ 196527 w 602"/>
              <a:gd name="T1" fmla="*/ 104448 h 573"/>
              <a:gd name="T2" fmla="*/ 196527 w 602"/>
              <a:gd name="T3" fmla="*/ 104448 h 573"/>
              <a:gd name="T4" fmla="*/ 196527 w 602"/>
              <a:gd name="T5" fmla="*/ 104448 h 573"/>
              <a:gd name="T6" fmla="*/ 196527 w 602"/>
              <a:gd name="T7" fmla="*/ 104448 h 573"/>
              <a:gd name="T8" fmla="*/ 158594 w 602"/>
              <a:gd name="T9" fmla="*/ 114533 h 573"/>
              <a:gd name="T10" fmla="*/ 114881 w 602"/>
              <a:gd name="T11" fmla="*/ 99406 h 573"/>
              <a:gd name="T12" fmla="*/ 114881 w 602"/>
              <a:gd name="T13" fmla="*/ 99406 h 573"/>
              <a:gd name="T14" fmla="*/ 135473 w 602"/>
              <a:gd name="T15" fmla="*/ 23051 h 573"/>
              <a:gd name="T16" fmla="*/ 178825 w 602"/>
              <a:gd name="T17" fmla="*/ 38178 h 573"/>
              <a:gd name="T18" fmla="*/ 217119 w 602"/>
              <a:gd name="T19" fmla="*/ 28093 h 573"/>
              <a:gd name="T20" fmla="*/ 196527 w 602"/>
              <a:gd name="T21" fmla="*/ 104448 h 573"/>
              <a:gd name="T22" fmla="*/ 63943 w 602"/>
              <a:gd name="T23" fmla="*/ 73834 h 573"/>
              <a:gd name="T24" fmla="*/ 63943 w 602"/>
              <a:gd name="T25" fmla="*/ 73834 h 573"/>
              <a:gd name="T26" fmla="*/ 63943 w 602"/>
              <a:gd name="T27" fmla="*/ 73834 h 573"/>
              <a:gd name="T28" fmla="*/ 25650 w 602"/>
              <a:gd name="T29" fmla="*/ 83919 h 573"/>
              <a:gd name="T30" fmla="*/ 43351 w 602"/>
              <a:gd name="T31" fmla="*/ 7563 h 573"/>
              <a:gd name="T32" fmla="*/ 81645 w 602"/>
              <a:gd name="T33" fmla="*/ 0 h 573"/>
              <a:gd name="T34" fmla="*/ 81645 w 602"/>
              <a:gd name="T35" fmla="*/ 0 h 573"/>
              <a:gd name="T36" fmla="*/ 99708 w 602"/>
              <a:gd name="T37" fmla="*/ 0 h 573"/>
              <a:gd name="T38" fmla="*/ 122829 w 602"/>
              <a:gd name="T39" fmla="*/ 12606 h 573"/>
              <a:gd name="T40" fmla="*/ 122829 w 602"/>
              <a:gd name="T41" fmla="*/ 12606 h 573"/>
              <a:gd name="T42" fmla="*/ 102237 w 602"/>
              <a:gd name="T43" fmla="*/ 88961 h 573"/>
              <a:gd name="T44" fmla="*/ 63943 w 602"/>
              <a:gd name="T45" fmla="*/ 73834 h 573"/>
              <a:gd name="T46" fmla="*/ 56357 w 602"/>
              <a:gd name="T47" fmla="*/ 91482 h 573"/>
              <a:gd name="T48" fmla="*/ 56357 w 602"/>
              <a:gd name="T49" fmla="*/ 91482 h 573"/>
              <a:gd name="T50" fmla="*/ 61415 w 602"/>
              <a:gd name="T51" fmla="*/ 91482 h 573"/>
              <a:gd name="T52" fmla="*/ 89593 w 602"/>
              <a:gd name="T53" fmla="*/ 99406 h 573"/>
              <a:gd name="T54" fmla="*/ 99708 w 602"/>
              <a:gd name="T55" fmla="*/ 106969 h 573"/>
              <a:gd name="T56" fmla="*/ 79116 w 602"/>
              <a:gd name="T57" fmla="*/ 183324 h 573"/>
              <a:gd name="T58" fmla="*/ 38294 w 602"/>
              <a:gd name="T59" fmla="*/ 167837 h 573"/>
              <a:gd name="T60" fmla="*/ 0 w 602"/>
              <a:gd name="T61" fmla="*/ 175761 h 573"/>
              <a:gd name="T62" fmla="*/ 20592 w 602"/>
              <a:gd name="T63" fmla="*/ 101927 h 573"/>
              <a:gd name="T64" fmla="*/ 28178 w 602"/>
              <a:gd name="T65" fmla="*/ 99406 h 573"/>
              <a:gd name="T66" fmla="*/ 56357 w 602"/>
              <a:gd name="T67" fmla="*/ 91482 h 573"/>
              <a:gd name="T68" fmla="*/ 153175 w 602"/>
              <a:gd name="T69" fmla="*/ 130020 h 573"/>
              <a:gd name="T70" fmla="*/ 153175 w 602"/>
              <a:gd name="T71" fmla="*/ 130020 h 573"/>
              <a:gd name="T72" fmla="*/ 191469 w 602"/>
              <a:gd name="T73" fmla="*/ 122096 h 573"/>
              <a:gd name="T74" fmla="*/ 173767 w 602"/>
              <a:gd name="T75" fmla="*/ 195930 h 573"/>
              <a:gd name="T76" fmla="*/ 132945 w 602"/>
              <a:gd name="T77" fmla="*/ 206015 h 573"/>
              <a:gd name="T78" fmla="*/ 92122 w 602"/>
              <a:gd name="T79" fmla="*/ 190888 h 573"/>
              <a:gd name="T80" fmla="*/ 109824 w 602"/>
              <a:gd name="T81" fmla="*/ 114533 h 573"/>
              <a:gd name="T82" fmla="*/ 153175 w 602"/>
              <a:gd name="T83" fmla="*/ 130020 h 5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573">
                <a:moveTo>
                  <a:pt x="544" y="290"/>
                </a:moveTo>
                <a:lnTo>
                  <a:pt x="544" y="290"/>
                </a:lnTo>
                <a:cubicBezTo>
                  <a:pt x="509" y="304"/>
                  <a:pt x="474" y="318"/>
                  <a:pt x="439" y="318"/>
                </a:cubicBezTo>
                <a:cubicBezTo>
                  <a:pt x="389" y="318"/>
                  <a:pt x="354" y="297"/>
                  <a:pt x="318" y="276"/>
                </a:cubicBezTo>
                <a:cubicBezTo>
                  <a:pt x="375" y="64"/>
                  <a:pt x="375" y="64"/>
                  <a:pt x="375" y="64"/>
                </a:cubicBezTo>
                <a:cubicBezTo>
                  <a:pt x="396" y="78"/>
                  <a:pt x="431" y="106"/>
                  <a:pt x="495" y="106"/>
                </a:cubicBezTo>
                <a:cubicBezTo>
                  <a:pt x="523" y="106"/>
                  <a:pt x="566" y="99"/>
                  <a:pt x="601" y="78"/>
                </a:cubicBezTo>
                <a:lnTo>
                  <a:pt x="544" y="290"/>
                </a:lnTo>
                <a:close/>
                <a:moveTo>
                  <a:pt x="177" y="205"/>
                </a:moveTo>
                <a:lnTo>
                  <a:pt x="177" y="205"/>
                </a:lnTo>
                <a:cubicBezTo>
                  <a:pt x="149" y="205"/>
                  <a:pt x="113" y="212"/>
                  <a:pt x="71" y="233"/>
                </a:cubicBezTo>
                <a:cubicBezTo>
                  <a:pt x="120" y="21"/>
                  <a:pt x="120" y="21"/>
                  <a:pt x="120" y="21"/>
                </a:cubicBezTo>
                <a:cubicBezTo>
                  <a:pt x="163" y="7"/>
                  <a:pt x="198" y="0"/>
                  <a:pt x="226" y="0"/>
                </a:cubicBezTo>
                <a:cubicBezTo>
                  <a:pt x="248" y="0"/>
                  <a:pt x="262" y="0"/>
                  <a:pt x="276" y="0"/>
                </a:cubicBezTo>
                <a:cubicBezTo>
                  <a:pt x="304" y="14"/>
                  <a:pt x="340" y="35"/>
                  <a:pt x="340" y="35"/>
                </a:cubicBezTo>
                <a:cubicBezTo>
                  <a:pt x="333" y="78"/>
                  <a:pt x="297" y="205"/>
                  <a:pt x="283" y="247"/>
                </a:cubicBezTo>
                <a:cubicBezTo>
                  <a:pt x="255" y="226"/>
                  <a:pt x="219" y="205"/>
                  <a:pt x="177" y="205"/>
                </a:cubicBezTo>
                <a:close/>
                <a:moveTo>
                  <a:pt x="156" y="254"/>
                </a:moveTo>
                <a:lnTo>
                  <a:pt x="156" y="254"/>
                </a:lnTo>
                <a:cubicBezTo>
                  <a:pt x="163" y="254"/>
                  <a:pt x="163" y="254"/>
                  <a:pt x="170" y="254"/>
                </a:cubicBezTo>
                <a:cubicBezTo>
                  <a:pt x="198" y="254"/>
                  <a:pt x="226" y="268"/>
                  <a:pt x="248" y="276"/>
                </a:cubicBezTo>
                <a:cubicBezTo>
                  <a:pt x="255" y="283"/>
                  <a:pt x="269" y="290"/>
                  <a:pt x="276" y="297"/>
                </a:cubicBezTo>
                <a:cubicBezTo>
                  <a:pt x="269" y="325"/>
                  <a:pt x="226" y="466"/>
                  <a:pt x="219" y="509"/>
                </a:cubicBezTo>
                <a:cubicBezTo>
                  <a:pt x="184" y="488"/>
                  <a:pt x="156" y="466"/>
                  <a:pt x="106" y="466"/>
                </a:cubicBezTo>
                <a:cubicBezTo>
                  <a:pt x="78" y="466"/>
                  <a:pt x="43" y="474"/>
                  <a:pt x="0" y="488"/>
                </a:cubicBezTo>
                <a:cubicBezTo>
                  <a:pt x="57" y="283"/>
                  <a:pt x="57" y="283"/>
                  <a:pt x="57" y="283"/>
                </a:cubicBezTo>
                <a:cubicBezTo>
                  <a:pt x="64" y="283"/>
                  <a:pt x="71" y="276"/>
                  <a:pt x="78" y="276"/>
                </a:cubicBezTo>
                <a:cubicBezTo>
                  <a:pt x="92" y="268"/>
                  <a:pt x="128" y="261"/>
                  <a:pt x="156" y="254"/>
                </a:cubicBezTo>
                <a:close/>
                <a:moveTo>
                  <a:pt x="424" y="361"/>
                </a:moveTo>
                <a:lnTo>
                  <a:pt x="424" y="361"/>
                </a:lnTo>
                <a:cubicBezTo>
                  <a:pt x="460" y="361"/>
                  <a:pt x="495" y="361"/>
                  <a:pt x="530" y="339"/>
                </a:cubicBezTo>
                <a:cubicBezTo>
                  <a:pt x="481" y="544"/>
                  <a:pt x="481" y="544"/>
                  <a:pt x="481" y="544"/>
                </a:cubicBezTo>
                <a:cubicBezTo>
                  <a:pt x="431" y="565"/>
                  <a:pt x="396" y="572"/>
                  <a:pt x="368" y="572"/>
                </a:cubicBezTo>
                <a:cubicBezTo>
                  <a:pt x="318" y="572"/>
                  <a:pt x="255" y="530"/>
                  <a:pt x="255" y="530"/>
                </a:cubicBezTo>
                <a:cubicBezTo>
                  <a:pt x="304" y="318"/>
                  <a:pt x="304" y="318"/>
                  <a:pt x="304" y="318"/>
                </a:cubicBezTo>
                <a:cubicBezTo>
                  <a:pt x="325" y="332"/>
                  <a:pt x="361" y="361"/>
                  <a:pt x="424" y="361"/>
                </a:cubicBezTo>
                <a:close/>
              </a:path>
            </a:pathLst>
          </a:custGeom>
          <a:solidFill>
            <a:srgbClr val="525252"/>
          </a:solidFill>
          <a:ln>
            <a:noFill/>
          </a:ln>
          <a:effectLst/>
        </p:spPr>
        <p:txBody>
          <a:bodyPr wrap="none" anchor="ctr"/>
          <a:lstStyle/>
          <a:p>
            <a:endParaRPr lang="en-US"/>
          </a:p>
        </p:txBody>
      </p:sp>
      <p:sp>
        <p:nvSpPr>
          <p:cNvPr id="15" name="Rectangle 14"/>
          <p:cNvSpPr/>
          <p:nvPr/>
        </p:nvSpPr>
        <p:spPr>
          <a:xfrm>
            <a:off x="1911036" y="1703988"/>
            <a:ext cx="4825464" cy="830997"/>
          </a:xfrm>
          <a:prstGeom prst="rect">
            <a:avLst/>
          </a:prstGeom>
        </p:spPr>
        <p:txBody>
          <a:bodyPr wrap="square">
            <a:spAutoFit/>
          </a:bodyPr>
          <a:lstStyle/>
          <a:p>
            <a:r>
              <a:rPr lang="en-US" sz="2800" b="1" dirty="0">
                <a:solidFill>
                  <a:srgbClr val="525252"/>
                </a:solidFill>
                <a:latin typeface="Segoe UI" panose="020B0502040204020203" pitchFamily="34" charset="0"/>
                <a:cs typeface="Segoe UI" panose="020B0502040204020203" pitchFamily="34" charset="0"/>
              </a:rPr>
              <a:t>STEP 3: </a:t>
            </a:r>
            <a:r>
              <a:rPr lang="en-US" sz="2000" b="1" dirty="0">
                <a:solidFill>
                  <a:srgbClr val="525252"/>
                </a:solidFill>
                <a:latin typeface="Segoe UI" panose="020B0502040204020203" pitchFamily="34" charset="0"/>
                <a:cs typeface="Segoe UI" panose="020B0502040204020203" pitchFamily="34" charset="0"/>
              </a:rPr>
              <a:t>Compute the Microsoft 365 plans and any add-on required</a:t>
            </a:r>
            <a:endParaRPr lang="en-US" dirty="0">
              <a:solidFill>
                <a:srgbClr val="525252"/>
              </a:solidFill>
              <a:latin typeface="Segoe UI" panose="020B0502040204020203" pitchFamily="34" charset="0"/>
              <a:cs typeface="Segoe UI" panose="020B0502040204020203" pitchFamily="34" charset="0"/>
            </a:endParaRPr>
          </a:p>
        </p:txBody>
      </p:sp>
      <p:sp>
        <p:nvSpPr>
          <p:cNvPr id="16" name="Content Placeholder 2">
            <a:extLst>
              <a:ext uri="{FF2B5EF4-FFF2-40B4-BE49-F238E27FC236}">
                <a16:creationId xmlns:a16="http://schemas.microsoft.com/office/drawing/2014/main" id="{98D4E918-A1A2-4C1D-9CFC-23EF45E7B30D}"/>
              </a:ext>
            </a:extLst>
          </p:cNvPr>
          <p:cNvSpPr txBox="1">
            <a:spLocks/>
          </p:cNvSpPr>
          <p:nvPr/>
        </p:nvSpPr>
        <p:spPr>
          <a:xfrm>
            <a:off x="670518" y="3671509"/>
            <a:ext cx="6005972" cy="21210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78D7"/>
                </a:solidFill>
                <a:latin typeface="Segoe UI" panose="020B0502040204020203" pitchFamily="34" charset="0"/>
                <a:cs typeface="Segoe UI" panose="020B0502040204020203" pitchFamily="34" charset="0"/>
              </a:rPr>
              <a:t>Along with the sales account manager, compute the annual Microsoft 365 subscriptions required by the customer along with the add-ons (SharePoint additional storage required, 3rd party migration tools…)</a:t>
            </a:r>
          </a:p>
          <a:p>
            <a:endParaRPr lang="en-US" sz="1800" dirty="0">
              <a:solidFill>
                <a:srgbClr val="0078D7"/>
              </a:solidFill>
              <a:latin typeface="Segoe UI" panose="020B0502040204020203" pitchFamily="34" charset="0"/>
              <a:cs typeface="Segoe UI" panose="020B0502040204020203" pitchFamily="34" charset="0"/>
            </a:endParaRPr>
          </a:p>
        </p:txBody>
      </p:sp>
      <p:pic>
        <p:nvPicPr>
          <p:cNvPr id="8" name="Picture Placeholder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7678" r="27678"/>
          <a:stretch>
            <a:fillRect/>
          </a:stretch>
        </p:blipFill>
        <p:spPr>
          <a:xfrm flipH="1">
            <a:off x="7595286" y="-14976"/>
            <a:ext cx="4596714" cy="6872976"/>
          </a:xfrm>
        </p:spPr>
      </p:pic>
    </p:spTree>
    <p:extLst>
      <p:ext uri="{BB962C8B-B14F-4D97-AF65-F5344CB8AC3E}">
        <p14:creationId xmlns:p14="http://schemas.microsoft.com/office/powerpoint/2010/main" val="300501845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7158"/>
          <p:cNvSpPr/>
          <p:nvPr/>
        </p:nvSpPr>
        <p:spPr>
          <a:xfrm>
            <a:off x="1351849" y="2126389"/>
            <a:ext cx="821751" cy="947983"/>
          </a:xfrm>
          <a:custGeom>
            <a:avLst/>
            <a:gdLst/>
            <a:ahLst/>
            <a:cxnLst>
              <a:cxn ang="0">
                <a:pos x="wd2" y="hd2"/>
              </a:cxn>
              <a:cxn ang="5400000">
                <a:pos x="wd2" y="hd2"/>
              </a:cxn>
              <a:cxn ang="10800000">
                <a:pos x="wd2" y="hd2"/>
              </a:cxn>
              <a:cxn ang="16200000">
                <a:pos x="wd2" y="hd2"/>
              </a:cxn>
            </a:cxnLst>
            <a:rect l="0" t="0" r="r" b="b"/>
            <a:pathLst>
              <a:path w="21600" h="21600" extrusionOk="0">
                <a:moveTo>
                  <a:pt x="13446" y="0"/>
                </a:moveTo>
                <a:cubicBezTo>
                  <a:pt x="12912" y="0"/>
                  <a:pt x="12492" y="426"/>
                  <a:pt x="12492" y="965"/>
                </a:cubicBezTo>
                <a:cubicBezTo>
                  <a:pt x="12492" y="1501"/>
                  <a:pt x="12912" y="1952"/>
                  <a:pt x="13446" y="1952"/>
                </a:cubicBezTo>
                <a:lnTo>
                  <a:pt x="20581" y="1952"/>
                </a:lnTo>
                <a:cubicBezTo>
                  <a:pt x="21113" y="1952"/>
                  <a:pt x="21557" y="1504"/>
                  <a:pt x="21557" y="965"/>
                </a:cubicBezTo>
                <a:cubicBezTo>
                  <a:pt x="21557" y="429"/>
                  <a:pt x="21113" y="0"/>
                  <a:pt x="20581" y="0"/>
                </a:cubicBezTo>
                <a:lnTo>
                  <a:pt x="13446" y="0"/>
                </a:lnTo>
                <a:close/>
                <a:moveTo>
                  <a:pt x="13381" y="2807"/>
                </a:moveTo>
                <a:cubicBezTo>
                  <a:pt x="12963" y="2807"/>
                  <a:pt x="12626" y="3071"/>
                  <a:pt x="12492" y="3443"/>
                </a:cubicBezTo>
                <a:cubicBezTo>
                  <a:pt x="13558" y="3672"/>
                  <a:pt x="14542" y="4133"/>
                  <a:pt x="15398" y="4759"/>
                </a:cubicBezTo>
                <a:lnTo>
                  <a:pt x="20516" y="4759"/>
                </a:lnTo>
                <a:cubicBezTo>
                  <a:pt x="21048" y="4759"/>
                  <a:pt x="21492" y="4308"/>
                  <a:pt x="21492" y="3772"/>
                </a:cubicBezTo>
                <a:cubicBezTo>
                  <a:pt x="21492" y="3234"/>
                  <a:pt x="21048" y="2807"/>
                  <a:pt x="20516" y="2807"/>
                </a:cubicBezTo>
                <a:lnTo>
                  <a:pt x="13381" y="2807"/>
                </a:lnTo>
                <a:close/>
                <a:moveTo>
                  <a:pt x="10908" y="4210"/>
                </a:moveTo>
                <a:cubicBezTo>
                  <a:pt x="7191" y="4210"/>
                  <a:pt x="4164" y="7271"/>
                  <a:pt x="4164" y="11030"/>
                </a:cubicBezTo>
                <a:cubicBezTo>
                  <a:pt x="4164" y="14790"/>
                  <a:pt x="7191" y="17850"/>
                  <a:pt x="10908" y="17850"/>
                </a:cubicBezTo>
                <a:cubicBezTo>
                  <a:pt x="14626" y="17850"/>
                  <a:pt x="17653" y="14790"/>
                  <a:pt x="17653" y="11030"/>
                </a:cubicBezTo>
                <a:cubicBezTo>
                  <a:pt x="17653" y="7271"/>
                  <a:pt x="14626" y="4210"/>
                  <a:pt x="10908" y="4210"/>
                </a:cubicBezTo>
                <a:close/>
                <a:moveTo>
                  <a:pt x="954" y="4912"/>
                </a:moveTo>
                <a:cubicBezTo>
                  <a:pt x="422" y="4912"/>
                  <a:pt x="0" y="5338"/>
                  <a:pt x="0" y="5877"/>
                </a:cubicBezTo>
                <a:cubicBezTo>
                  <a:pt x="0" y="6413"/>
                  <a:pt x="422" y="6864"/>
                  <a:pt x="954" y="6864"/>
                </a:cubicBezTo>
                <a:lnTo>
                  <a:pt x="4012" y="6864"/>
                </a:lnTo>
                <a:cubicBezTo>
                  <a:pt x="4452" y="6127"/>
                  <a:pt x="4988" y="5467"/>
                  <a:pt x="5639" y="4912"/>
                </a:cubicBezTo>
                <a:lnTo>
                  <a:pt x="954" y="4912"/>
                </a:lnTo>
                <a:close/>
                <a:moveTo>
                  <a:pt x="15961" y="4912"/>
                </a:moveTo>
                <a:cubicBezTo>
                  <a:pt x="16582" y="5469"/>
                  <a:pt x="17109" y="6131"/>
                  <a:pt x="17523" y="6864"/>
                </a:cubicBezTo>
                <a:lnTo>
                  <a:pt x="20472" y="6864"/>
                </a:lnTo>
                <a:cubicBezTo>
                  <a:pt x="21005" y="6864"/>
                  <a:pt x="21427" y="6416"/>
                  <a:pt x="21426" y="5877"/>
                </a:cubicBezTo>
                <a:cubicBezTo>
                  <a:pt x="21426" y="5340"/>
                  <a:pt x="21005" y="4912"/>
                  <a:pt x="20472" y="4912"/>
                </a:cubicBezTo>
                <a:lnTo>
                  <a:pt x="15961" y="4912"/>
                </a:lnTo>
                <a:close/>
                <a:moveTo>
                  <a:pt x="10908" y="6162"/>
                </a:moveTo>
                <a:cubicBezTo>
                  <a:pt x="13564" y="6162"/>
                  <a:pt x="15723" y="8346"/>
                  <a:pt x="15723" y="11030"/>
                </a:cubicBezTo>
                <a:cubicBezTo>
                  <a:pt x="15723" y="13712"/>
                  <a:pt x="13564" y="15898"/>
                  <a:pt x="10908" y="15898"/>
                </a:cubicBezTo>
                <a:cubicBezTo>
                  <a:pt x="8254" y="15898"/>
                  <a:pt x="6094" y="13712"/>
                  <a:pt x="6094" y="11030"/>
                </a:cubicBezTo>
                <a:cubicBezTo>
                  <a:pt x="6094" y="8346"/>
                  <a:pt x="8254" y="6162"/>
                  <a:pt x="10908" y="6162"/>
                </a:cubicBezTo>
                <a:close/>
                <a:moveTo>
                  <a:pt x="954" y="7017"/>
                </a:moveTo>
                <a:cubicBezTo>
                  <a:pt x="422" y="7017"/>
                  <a:pt x="0" y="7446"/>
                  <a:pt x="0" y="7982"/>
                </a:cubicBezTo>
                <a:cubicBezTo>
                  <a:pt x="0" y="8521"/>
                  <a:pt x="422" y="8969"/>
                  <a:pt x="954" y="8969"/>
                </a:cubicBezTo>
                <a:lnTo>
                  <a:pt x="3036" y="8969"/>
                </a:lnTo>
                <a:cubicBezTo>
                  <a:pt x="3176" y="8283"/>
                  <a:pt x="3424" y="7624"/>
                  <a:pt x="3730" y="7017"/>
                </a:cubicBezTo>
                <a:lnTo>
                  <a:pt x="954" y="7017"/>
                </a:lnTo>
                <a:close/>
                <a:moveTo>
                  <a:pt x="10800" y="7017"/>
                </a:moveTo>
                <a:cubicBezTo>
                  <a:pt x="10654" y="7017"/>
                  <a:pt x="10540" y="7176"/>
                  <a:pt x="10540" y="7324"/>
                </a:cubicBezTo>
                <a:lnTo>
                  <a:pt x="10540" y="7785"/>
                </a:lnTo>
                <a:cubicBezTo>
                  <a:pt x="9447" y="7819"/>
                  <a:pt x="8458" y="8445"/>
                  <a:pt x="8458" y="9649"/>
                </a:cubicBezTo>
                <a:cubicBezTo>
                  <a:pt x="8458" y="10631"/>
                  <a:pt x="9241" y="11211"/>
                  <a:pt x="10540" y="11447"/>
                </a:cubicBezTo>
                <a:lnTo>
                  <a:pt x="10540" y="13289"/>
                </a:lnTo>
                <a:cubicBezTo>
                  <a:pt x="9083" y="13224"/>
                  <a:pt x="9851" y="12017"/>
                  <a:pt x="8870" y="12017"/>
                </a:cubicBezTo>
                <a:cubicBezTo>
                  <a:pt x="8538" y="12017"/>
                  <a:pt x="8328" y="12212"/>
                  <a:pt x="8328" y="12565"/>
                </a:cubicBezTo>
                <a:cubicBezTo>
                  <a:pt x="8328" y="13264"/>
                  <a:pt x="9060" y="14176"/>
                  <a:pt x="10540" y="14210"/>
                </a:cubicBezTo>
                <a:lnTo>
                  <a:pt x="10540" y="14758"/>
                </a:lnTo>
                <a:cubicBezTo>
                  <a:pt x="10540" y="14910"/>
                  <a:pt x="10654" y="15043"/>
                  <a:pt x="10800" y="15043"/>
                </a:cubicBezTo>
                <a:cubicBezTo>
                  <a:pt x="10950" y="15043"/>
                  <a:pt x="11060" y="14910"/>
                  <a:pt x="11060" y="14758"/>
                </a:cubicBezTo>
                <a:lnTo>
                  <a:pt x="11060" y="14210"/>
                </a:lnTo>
                <a:cubicBezTo>
                  <a:pt x="12366" y="14133"/>
                  <a:pt x="13251" y="13510"/>
                  <a:pt x="13251" y="12324"/>
                </a:cubicBezTo>
                <a:cubicBezTo>
                  <a:pt x="13251" y="10961"/>
                  <a:pt x="12220" y="10620"/>
                  <a:pt x="11060" y="10372"/>
                </a:cubicBezTo>
                <a:lnTo>
                  <a:pt x="11060" y="8684"/>
                </a:lnTo>
                <a:cubicBezTo>
                  <a:pt x="12033" y="8703"/>
                  <a:pt x="12030" y="9671"/>
                  <a:pt x="12600" y="9671"/>
                </a:cubicBezTo>
                <a:cubicBezTo>
                  <a:pt x="12898" y="9671"/>
                  <a:pt x="13142" y="9447"/>
                  <a:pt x="13142" y="9101"/>
                </a:cubicBezTo>
                <a:cubicBezTo>
                  <a:pt x="13142" y="8233"/>
                  <a:pt x="11743" y="7803"/>
                  <a:pt x="11060" y="7785"/>
                </a:cubicBezTo>
                <a:lnTo>
                  <a:pt x="11060" y="7324"/>
                </a:lnTo>
                <a:cubicBezTo>
                  <a:pt x="11060" y="7176"/>
                  <a:pt x="10950" y="7017"/>
                  <a:pt x="10800" y="7017"/>
                </a:cubicBezTo>
                <a:close/>
                <a:moveTo>
                  <a:pt x="17349" y="7719"/>
                </a:moveTo>
                <a:cubicBezTo>
                  <a:pt x="17639" y="8329"/>
                  <a:pt x="17856" y="8983"/>
                  <a:pt x="17978" y="9671"/>
                </a:cubicBezTo>
                <a:lnTo>
                  <a:pt x="20039" y="9671"/>
                </a:lnTo>
                <a:cubicBezTo>
                  <a:pt x="20571" y="9671"/>
                  <a:pt x="20993" y="9224"/>
                  <a:pt x="20993" y="8684"/>
                </a:cubicBezTo>
                <a:cubicBezTo>
                  <a:pt x="20993" y="8146"/>
                  <a:pt x="20571" y="7719"/>
                  <a:pt x="20039" y="7719"/>
                </a:cubicBezTo>
                <a:lnTo>
                  <a:pt x="17349" y="7719"/>
                </a:lnTo>
                <a:close/>
                <a:moveTo>
                  <a:pt x="10540" y="8684"/>
                </a:moveTo>
                <a:cubicBezTo>
                  <a:pt x="10540" y="8684"/>
                  <a:pt x="10540" y="10285"/>
                  <a:pt x="10540" y="10285"/>
                </a:cubicBezTo>
                <a:cubicBezTo>
                  <a:pt x="9883" y="10152"/>
                  <a:pt x="9564" y="9893"/>
                  <a:pt x="9564" y="9451"/>
                </a:cubicBezTo>
                <a:cubicBezTo>
                  <a:pt x="9564" y="9070"/>
                  <a:pt x="9943" y="8703"/>
                  <a:pt x="10540" y="8684"/>
                </a:cubicBezTo>
                <a:close/>
                <a:moveTo>
                  <a:pt x="954" y="9824"/>
                </a:moveTo>
                <a:cubicBezTo>
                  <a:pt x="422" y="9824"/>
                  <a:pt x="0" y="10252"/>
                  <a:pt x="0" y="10789"/>
                </a:cubicBezTo>
                <a:cubicBezTo>
                  <a:pt x="0" y="11328"/>
                  <a:pt x="422" y="11776"/>
                  <a:pt x="954" y="11776"/>
                </a:cubicBezTo>
                <a:lnTo>
                  <a:pt x="2949" y="11776"/>
                </a:lnTo>
                <a:cubicBezTo>
                  <a:pt x="2916" y="11483"/>
                  <a:pt x="2884" y="11178"/>
                  <a:pt x="2884" y="10877"/>
                </a:cubicBezTo>
                <a:cubicBezTo>
                  <a:pt x="2884" y="10518"/>
                  <a:pt x="2924" y="10168"/>
                  <a:pt x="2971" y="9824"/>
                </a:cubicBezTo>
                <a:lnTo>
                  <a:pt x="954" y="9824"/>
                </a:lnTo>
                <a:close/>
                <a:moveTo>
                  <a:pt x="18065" y="9824"/>
                </a:moveTo>
                <a:cubicBezTo>
                  <a:pt x="18098" y="10118"/>
                  <a:pt x="18130" y="10420"/>
                  <a:pt x="18130" y="10723"/>
                </a:cubicBezTo>
                <a:cubicBezTo>
                  <a:pt x="18130" y="11083"/>
                  <a:pt x="18091" y="11430"/>
                  <a:pt x="18043" y="11776"/>
                </a:cubicBezTo>
                <a:lnTo>
                  <a:pt x="20039" y="11776"/>
                </a:lnTo>
                <a:cubicBezTo>
                  <a:pt x="20571" y="11776"/>
                  <a:pt x="21014" y="11331"/>
                  <a:pt x="21014" y="10789"/>
                </a:cubicBezTo>
                <a:cubicBezTo>
                  <a:pt x="21014" y="10253"/>
                  <a:pt x="20571" y="9824"/>
                  <a:pt x="20039" y="9824"/>
                </a:cubicBezTo>
                <a:lnTo>
                  <a:pt x="18065" y="9824"/>
                </a:lnTo>
                <a:close/>
                <a:moveTo>
                  <a:pt x="11060" y="11535"/>
                </a:moveTo>
                <a:cubicBezTo>
                  <a:pt x="11535" y="11642"/>
                  <a:pt x="12145" y="11829"/>
                  <a:pt x="12145" y="12434"/>
                </a:cubicBezTo>
                <a:cubicBezTo>
                  <a:pt x="12145" y="13019"/>
                  <a:pt x="11587" y="13251"/>
                  <a:pt x="11060" y="13289"/>
                </a:cubicBezTo>
                <a:lnTo>
                  <a:pt x="11060" y="11535"/>
                </a:lnTo>
                <a:close/>
                <a:moveTo>
                  <a:pt x="954" y="11929"/>
                </a:moveTo>
                <a:cubicBezTo>
                  <a:pt x="422" y="11929"/>
                  <a:pt x="0" y="12360"/>
                  <a:pt x="0" y="12894"/>
                </a:cubicBezTo>
                <a:cubicBezTo>
                  <a:pt x="0" y="13434"/>
                  <a:pt x="422" y="13881"/>
                  <a:pt x="954" y="13881"/>
                </a:cubicBezTo>
                <a:lnTo>
                  <a:pt x="3643" y="13881"/>
                </a:lnTo>
                <a:cubicBezTo>
                  <a:pt x="3354" y="13268"/>
                  <a:pt x="3138" y="12614"/>
                  <a:pt x="3014" y="11929"/>
                </a:cubicBezTo>
                <a:lnTo>
                  <a:pt x="954" y="11929"/>
                </a:lnTo>
                <a:close/>
                <a:moveTo>
                  <a:pt x="18022" y="12631"/>
                </a:moveTo>
                <a:cubicBezTo>
                  <a:pt x="17882" y="13318"/>
                  <a:pt x="17656" y="13972"/>
                  <a:pt x="17349" y="14583"/>
                </a:cubicBezTo>
                <a:lnTo>
                  <a:pt x="20104" y="14583"/>
                </a:lnTo>
                <a:cubicBezTo>
                  <a:pt x="20636" y="14583"/>
                  <a:pt x="21079" y="14135"/>
                  <a:pt x="21080" y="13596"/>
                </a:cubicBezTo>
                <a:cubicBezTo>
                  <a:pt x="21080" y="13060"/>
                  <a:pt x="20636" y="12631"/>
                  <a:pt x="20104" y="12631"/>
                </a:cubicBezTo>
                <a:lnTo>
                  <a:pt x="18022" y="12631"/>
                </a:lnTo>
                <a:close/>
                <a:moveTo>
                  <a:pt x="954" y="14736"/>
                </a:moveTo>
                <a:cubicBezTo>
                  <a:pt x="422" y="14736"/>
                  <a:pt x="0" y="15162"/>
                  <a:pt x="0" y="15701"/>
                </a:cubicBezTo>
                <a:cubicBezTo>
                  <a:pt x="0" y="16236"/>
                  <a:pt x="422" y="16688"/>
                  <a:pt x="954" y="16688"/>
                </a:cubicBezTo>
                <a:lnTo>
                  <a:pt x="5465" y="16688"/>
                </a:lnTo>
                <a:cubicBezTo>
                  <a:pt x="4846" y="16127"/>
                  <a:pt x="4320" y="15469"/>
                  <a:pt x="3904" y="14736"/>
                </a:cubicBezTo>
                <a:lnTo>
                  <a:pt x="954" y="14736"/>
                </a:lnTo>
                <a:close/>
                <a:moveTo>
                  <a:pt x="17610" y="14736"/>
                </a:moveTo>
                <a:cubicBezTo>
                  <a:pt x="17167" y="15473"/>
                  <a:pt x="16611" y="16137"/>
                  <a:pt x="15961" y="16688"/>
                </a:cubicBezTo>
                <a:lnTo>
                  <a:pt x="20646" y="16688"/>
                </a:lnTo>
                <a:cubicBezTo>
                  <a:pt x="21178" y="16688"/>
                  <a:pt x="21600" y="16240"/>
                  <a:pt x="21600" y="15701"/>
                </a:cubicBezTo>
                <a:cubicBezTo>
                  <a:pt x="21600" y="15163"/>
                  <a:pt x="21178" y="14736"/>
                  <a:pt x="20646" y="14736"/>
                </a:cubicBezTo>
                <a:lnTo>
                  <a:pt x="17610" y="14736"/>
                </a:lnTo>
                <a:close/>
                <a:moveTo>
                  <a:pt x="954" y="16841"/>
                </a:moveTo>
                <a:cubicBezTo>
                  <a:pt x="422" y="16841"/>
                  <a:pt x="0" y="17268"/>
                  <a:pt x="0" y="17806"/>
                </a:cubicBezTo>
                <a:cubicBezTo>
                  <a:pt x="0" y="18345"/>
                  <a:pt x="422" y="18793"/>
                  <a:pt x="954" y="18793"/>
                </a:cubicBezTo>
                <a:lnTo>
                  <a:pt x="8089" y="18793"/>
                </a:lnTo>
                <a:cubicBezTo>
                  <a:pt x="8504" y="18793"/>
                  <a:pt x="8864" y="18529"/>
                  <a:pt x="9000" y="18157"/>
                </a:cubicBezTo>
                <a:cubicBezTo>
                  <a:pt x="7933" y="17928"/>
                  <a:pt x="6948" y="17463"/>
                  <a:pt x="6094" y="16841"/>
                </a:cubicBezTo>
                <a:lnTo>
                  <a:pt x="954" y="16841"/>
                </a:lnTo>
                <a:close/>
                <a:moveTo>
                  <a:pt x="954" y="19648"/>
                </a:moveTo>
                <a:cubicBezTo>
                  <a:pt x="422" y="19648"/>
                  <a:pt x="0" y="20075"/>
                  <a:pt x="0" y="20613"/>
                </a:cubicBezTo>
                <a:cubicBezTo>
                  <a:pt x="0" y="21153"/>
                  <a:pt x="422" y="21600"/>
                  <a:pt x="954" y="21600"/>
                </a:cubicBezTo>
                <a:lnTo>
                  <a:pt x="8089" y="21600"/>
                </a:lnTo>
                <a:cubicBezTo>
                  <a:pt x="8620" y="21600"/>
                  <a:pt x="9043" y="21153"/>
                  <a:pt x="9043" y="20613"/>
                </a:cubicBezTo>
                <a:cubicBezTo>
                  <a:pt x="9043" y="20075"/>
                  <a:pt x="8620" y="19648"/>
                  <a:pt x="8089" y="19648"/>
                </a:cubicBezTo>
                <a:lnTo>
                  <a:pt x="954" y="19648"/>
                </a:lnTo>
                <a:close/>
              </a:path>
            </a:pathLst>
          </a:custGeom>
          <a:solidFill>
            <a:srgbClr val="5252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Rectangle 14"/>
          <p:cNvSpPr/>
          <p:nvPr/>
        </p:nvSpPr>
        <p:spPr>
          <a:xfrm>
            <a:off x="2382983" y="1821974"/>
            <a:ext cx="4870987" cy="1446550"/>
          </a:xfrm>
          <a:prstGeom prst="rect">
            <a:avLst/>
          </a:prstGeom>
        </p:spPr>
        <p:txBody>
          <a:bodyPr wrap="square">
            <a:spAutoFit/>
          </a:bodyPr>
          <a:lstStyle/>
          <a:p>
            <a:r>
              <a:rPr lang="en-US" sz="2800" b="1" dirty="0">
                <a:solidFill>
                  <a:srgbClr val="525252"/>
                </a:solidFill>
                <a:latin typeface="Segoe UI" panose="020B0502040204020203" pitchFamily="34" charset="0"/>
                <a:cs typeface="Segoe UI" panose="020B0502040204020203" pitchFamily="34" charset="0"/>
              </a:rPr>
              <a:t>STEP 4: </a:t>
            </a:r>
            <a:r>
              <a:rPr lang="en-US" sz="2000" b="1" dirty="0">
                <a:solidFill>
                  <a:srgbClr val="525252"/>
                </a:solidFill>
                <a:latin typeface="Segoe UI" panose="020B0502040204020203" pitchFamily="34" charset="0"/>
                <a:cs typeface="Segoe UI" panose="020B0502040204020203" pitchFamily="34" charset="0"/>
              </a:rPr>
              <a:t>Get a price estimation for the professional services required to deploy Microsoft 365 and migrate the data.</a:t>
            </a:r>
            <a:endParaRPr lang="en-US" dirty="0">
              <a:solidFill>
                <a:srgbClr val="525252"/>
              </a:solidFill>
              <a:latin typeface="Segoe UI" panose="020B0502040204020203" pitchFamily="34" charset="0"/>
              <a:cs typeface="Segoe UI" panose="020B0502040204020203" pitchFamily="34" charset="0"/>
            </a:endParaRPr>
          </a:p>
        </p:txBody>
      </p:sp>
      <p:sp>
        <p:nvSpPr>
          <p:cNvPr id="16" name="Content Placeholder 2">
            <a:extLst>
              <a:ext uri="{FF2B5EF4-FFF2-40B4-BE49-F238E27FC236}">
                <a16:creationId xmlns:a16="http://schemas.microsoft.com/office/drawing/2014/main" id="{98D4E918-A1A2-4C1D-9CFC-23EF45E7B30D}"/>
              </a:ext>
            </a:extLst>
          </p:cNvPr>
          <p:cNvSpPr txBox="1">
            <a:spLocks/>
          </p:cNvSpPr>
          <p:nvPr/>
        </p:nvSpPr>
        <p:spPr>
          <a:xfrm>
            <a:off x="1142466" y="3789496"/>
            <a:ext cx="6005972" cy="1196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78D7"/>
                </a:solidFill>
                <a:latin typeface="Segoe UI" panose="020B0502040204020203" pitchFamily="34" charset="0"/>
                <a:cs typeface="Segoe UI" panose="020B0502040204020203" pitchFamily="34" charset="0"/>
              </a:rPr>
              <a:t>Request from your services department an estimation on how much will it the customer to deploy Microsoft 365 and migrate the data as per the requirements.</a:t>
            </a:r>
          </a:p>
        </p:txBody>
      </p:sp>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51626" t="403" r="3820" b="-403"/>
          <a:stretch/>
        </p:blipFill>
        <p:spPr>
          <a:xfrm flipH="1">
            <a:off x="7595286" y="-14976"/>
            <a:ext cx="4596714" cy="6872976"/>
          </a:xfrm>
        </p:spPr>
      </p:pic>
    </p:spTree>
    <p:extLst>
      <p:ext uri="{BB962C8B-B14F-4D97-AF65-F5344CB8AC3E}">
        <p14:creationId xmlns:p14="http://schemas.microsoft.com/office/powerpoint/2010/main" val="361420501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133800-500F-4238-A91D-1F24E58E0D26}"/>
              </a:ext>
            </a:extLst>
          </p:cNvPr>
          <p:cNvSpPr txBox="1"/>
          <p:nvPr/>
        </p:nvSpPr>
        <p:spPr>
          <a:xfrm>
            <a:off x="1" y="1983228"/>
            <a:ext cx="2535383" cy="2942344"/>
          </a:xfrm>
          <a:prstGeom prst="rect">
            <a:avLst/>
          </a:prstGeom>
          <a:noFill/>
        </p:spPr>
        <p:txBody>
          <a:bodyPr wrap="square" lIns="182880" tIns="146304" rIns="182880" bIns="146304" rtlCol="0">
            <a:spAutoFit/>
          </a:bodyPr>
          <a:lstStyle/>
          <a:p>
            <a:pPr defTabSz="914377">
              <a:lnSpc>
                <a:spcPct val="90000"/>
              </a:lnSpc>
              <a:spcAft>
                <a:spcPts val="600"/>
              </a:spcAft>
              <a:defRPr/>
            </a:pPr>
            <a:r>
              <a:rPr lang="en-ZA" sz="3600" dirty="0">
                <a:gradFill>
                  <a:gsLst>
                    <a:gs pos="2917">
                      <a:srgbClr val="505050"/>
                    </a:gs>
                    <a:gs pos="30000">
                      <a:srgbClr val="505050"/>
                    </a:gs>
                  </a:gsLst>
                  <a:lin ang="5400000" scaled="0"/>
                </a:gradFill>
                <a:latin typeface="Helvetica Light" panose="020B0403020202020204" pitchFamily="34" charset="0"/>
              </a:rPr>
              <a:t>Office 365 is </a:t>
            </a:r>
            <a:r>
              <a:rPr lang="en-ZA" sz="3600" b="1" u="sng" dirty="0">
                <a:gradFill>
                  <a:gsLst>
                    <a:gs pos="2917">
                      <a:srgbClr val="505050"/>
                    </a:gs>
                    <a:gs pos="30000">
                      <a:srgbClr val="505050"/>
                    </a:gs>
                  </a:gsLst>
                  <a:lin ang="5400000" scaled="0"/>
                </a:gradFill>
                <a:latin typeface="Helvetica Light" panose="020B0403020202020204" pitchFamily="34" charset="0"/>
              </a:rPr>
              <a:t>not</a:t>
            </a:r>
          </a:p>
          <a:p>
            <a:pPr defTabSz="914377">
              <a:lnSpc>
                <a:spcPct val="90000"/>
              </a:lnSpc>
              <a:spcAft>
                <a:spcPts val="600"/>
              </a:spcAft>
              <a:defRPr/>
            </a:pPr>
            <a:endParaRPr lang="en-ZA" sz="3600" b="1" u="sng" dirty="0">
              <a:gradFill>
                <a:gsLst>
                  <a:gs pos="2917">
                    <a:srgbClr val="505050"/>
                  </a:gs>
                  <a:gs pos="30000">
                    <a:srgbClr val="505050"/>
                  </a:gs>
                </a:gsLst>
                <a:lin ang="5400000" scaled="0"/>
              </a:gradFill>
              <a:latin typeface="Helvetica Light" panose="020B0403020202020204" pitchFamily="34" charset="0"/>
            </a:endParaRPr>
          </a:p>
          <a:p>
            <a:pPr defTabSz="914377">
              <a:lnSpc>
                <a:spcPct val="90000"/>
              </a:lnSpc>
              <a:spcAft>
                <a:spcPts val="600"/>
              </a:spcAft>
              <a:defRPr/>
            </a:pPr>
            <a:r>
              <a:rPr lang="en-ZA" sz="3600" dirty="0">
                <a:gradFill>
                  <a:gsLst>
                    <a:gs pos="2917">
                      <a:srgbClr val="505050"/>
                    </a:gs>
                    <a:gs pos="30000">
                      <a:srgbClr val="505050"/>
                    </a:gs>
                  </a:gsLst>
                  <a:lin ang="5400000" scaled="0"/>
                </a:gradFill>
                <a:latin typeface="Helvetica Light" panose="020B0403020202020204" pitchFamily="34" charset="0"/>
              </a:rPr>
              <a:t> “Office in the cloud”!</a:t>
            </a:r>
          </a:p>
        </p:txBody>
      </p:sp>
      <p:grpSp>
        <p:nvGrpSpPr>
          <p:cNvPr id="4" name="Group 3">
            <a:extLst>
              <a:ext uri="{FF2B5EF4-FFF2-40B4-BE49-F238E27FC236}">
                <a16:creationId xmlns:a16="http://schemas.microsoft.com/office/drawing/2014/main" id="{D4110E74-E356-44C7-ABBD-4BA99D884EE0}"/>
              </a:ext>
            </a:extLst>
          </p:cNvPr>
          <p:cNvGrpSpPr/>
          <p:nvPr/>
        </p:nvGrpSpPr>
        <p:grpSpPr>
          <a:xfrm>
            <a:off x="2692400" y="50800"/>
            <a:ext cx="6807200" cy="6807200"/>
            <a:chOff x="2019300" y="38100"/>
            <a:chExt cx="5105400" cy="5105400"/>
          </a:xfrm>
        </p:grpSpPr>
        <p:pic>
          <p:nvPicPr>
            <p:cNvPr id="5" name="Picture 2" descr="Image">
              <a:extLst>
                <a:ext uri="{FF2B5EF4-FFF2-40B4-BE49-F238E27FC236}">
                  <a16:creationId xmlns:a16="http://schemas.microsoft.com/office/drawing/2014/main" id="{8EF426CA-465F-499B-A89B-9572EFD5B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38100"/>
              <a:ext cx="5105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0CA14D9-24B0-4389-8EDB-62B69E3B314D}"/>
                </a:ext>
              </a:extLst>
            </p:cNvPr>
            <p:cNvSpPr/>
            <p:nvPr/>
          </p:nvSpPr>
          <p:spPr>
            <a:xfrm>
              <a:off x="4031876" y="1474987"/>
              <a:ext cx="234344" cy="119469"/>
            </a:xfrm>
            <a:prstGeom prst="rect">
              <a:avLst/>
            </a:prstGeom>
            <a:solidFill>
              <a:srgbClr val="5458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C197D758-BCDC-4DFA-AA72-BE71B9EE9A37}"/>
                </a:ext>
              </a:extLst>
            </p:cNvPr>
            <p:cNvSpPr/>
            <p:nvPr/>
          </p:nvSpPr>
          <p:spPr>
            <a:xfrm>
              <a:off x="3743159" y="1627387"/>
              <a:ext cx="234344" cy="119469"/>
            </a:xfrm>
            <a:prstGeom prst="rect">
              <a:avLst/>
            </a:prstGeom>
            <a:solidFill>
              <a:srgbClr val="C302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6290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999525" y="1821975"/>
            <a:ext cx="4870987" cy="1138773"/>
          </a:xfrm>
          <a:prstGeom prst="rect">
            <a:avLst/>
          </a:prstGeom>
        </p:spPr>
        <p:txBody>
          <a:bodyPr wrap="square">
            <a:spAutoFit/>
          </a:bodyPr>
          <a:lstStyle/>
          <a:p>
            <a:r>
              <a:rPr lang="en-US" sz="2800" b="1" dirty="0">
                <a:solidFill>
                  <a:srgbClr val="525252"/>
                </a:solidFill>
                <a:latin typeface="Segoe UI" panose="020B0502040204020203" pitchFamily="34" charset="0"/>
                <a:cs typeface="Segoe UI" panose="020B0502040204020203" pitchFamily="34" charset="0"/>
              </a:rPr>
              <a:t>STEP 5: </a:t>
            </a:r>
            <a:r>
              <a:rPr lang="en-US" sz="2000" b="1" dirty="0">
                <a:solidFill>
                  <a:srgbClr val="525252"/>
                </a:solidFill>
                <a:latin typeface="Segoe UI" panose="020B0502040204020203" pitchFamily="34" charset="0"/>
                <a:cs typeface="Segoe UI" panose="020B0502040204020203" pitchFamily="34" charset="0"/>
              </a:rPr>
              <a:t>Enter all data in the TCO Excel sheet and validate the results back with your contact</a:t>
            </a:r>
            <a:endParaRPr lang="en-US" dirty="0">
              <a:solidFill>
                <a:srgbClr val="525252"/>
              </a:solidFill>
              <a:latin typeface="Segoe UI" panose="020B0502040204020203" pitchFamily="34" charset="0"/>
              <a:cs typeface="Segoe UI" panose="020B0502040204020203" pitchFamily="34" charset="0"/>
            </a:endParaRPr>
          </a:p>
        </p:txBody>
      </p:sp>
      <p:sp>
        <p:nvSpPr>
          <p:cNvPr id="16" name="Content Placeholder 2">
            <a:extLst>
              <a:ext uri="{FF2B5EF4-FFF2-40B4-BE49-F238E27FC236}">
                <a16:creationId xmlns:a16="http://schemas.microsoft.com/office/drawing/2014/main" id="{98D4E918-A1A2-4C1D-9CFC-23EF45E7B30D}"/>
              </a:ext>
            </a:extLst>
          </p:cNvPr>
          <p:cNvSpPr txBox="1">
            <a:spLocks/>
          </p:cNvSpPr>
          <p:nvPr/>
        </p:nvSpPr>
        <p:spPr>
          <a:xfrm>
            <a:off x="759008" y="3789497"/>
            <a:ext cx="6005972" cy="1196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78D7"/>
                </a:solidFill>
                <a:latin typeface="Segoe UI" panose="020B0502040204020203" pitchFamily="34" charset="0"/>
                <a:cs typeface="Segoe UI" panose="020B0502040204020203" pitchFamily="34" charset="0"/>
              </a:rPr>
              <a:t>All data collected must be entered in the Excel sheet and the results validated with your contact at the client’s side.</a:t>
            </a:r>
          </a:p>
        </p:txBody>
      </p:sp>
      <p:pic>
        <p:nvPicPr>
          <p:cNvPr id="3" name="Picture Placeholder 2"/>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9123" r="6854"/>
          <a:stretch/>
        </p:blipFill>
        <p:spPr>
          <a:xfrm flipH="1">
            <a:off x="7595286" y="0"/>
            <a:ext cx="4596714" cy="6872976"/>
          </a:xfrm>
        </p:spPr>
      </p:pic>
      <p:sp>
        <p:nvSpPr>
          <p:cNvPr id="6" name="Freeform 219"/>
          <p:cNvSpPr>
            <a:spLocks noChangeArrowheads="1"/>
          </p:cNvSpPr>
          <p:nvPr/>
        </p:nvSpPr>
        <p:spPr bwMode="auto">
          <a:xfrm>
            <a:off x="956119" y="1927900"/>
            <a:ext cx="861319" cy="964815"/>
          </a:xfrm>
          <a:custGeom>
            <a:avLst/>
            <a:gdLst>
              <a:gd name="T0" fmla="*/ 149245 w 546"/>
              <a:gd name="T1" fmla="*/ 131958 h 619"/>
              <a:gd name="T2" fmla="*/ 149245 w 546"/>
              <a:gd name="T3" fmla="*/ 131958 h 619"/>
              <a:gd name="T4" fmla="*/ 85283 w 546"/>
              <a:gd name="T5" fmla="*/ 131958 h 619"/>
              <a:gd name="T6" fmla="*/ 79862 w 546"/>
              <a:gd name="T7" fmla="*/ 137337 h 619"/>
              <a:gd name="T8" fmla="*/ 85283 w 546"/>
              <a:gd name="T9" fmla="*/ 147736 h 619"/>
              <a:gd name="T10" fmla="*/ 149245 w 546"/>
              <a:gd name="T11" fmla="*/ 147736 h 619"/>
              <a:gd name="T12" fmla="*/ 154304 w 546"/>
              <a:gd name="T13" fmla="*/ 137337 h 619"/>
              <a:gd name="T14" fmla="*/ 149245 w 546"/>
              <a:gd name="T15" fmla="*/ 131958 h 619"/>
              <a:gd name="T16" fmla="*/ 149245 w 546"/>
              <a:gd name="T17" fmla="*/ 95024 h 619"/>
              <a:gd name="T18" fmla="*/ 149245 w 546"/>
              <a:gd name="T19" fmla="*/ 95024 h 619"/>
              <a:gd name="T20" fmla="*/ 85283 w 546"/>
              <a:gd name="T21" fmla="*/ 95024 h 619"/>
              <a:gd name="T22" fmla="*/ 79862 w 546"/>
              <a:gd name="T23" fmla="*/ 105782 h 619"/>
              <a:gd name="T24" fmla="*/ 85283 w 546"/>
              <a:gd name="T25" fmla="*/ 110802 h 619"/>
              <a:gd name="T26" fmla="*/ 149245 w 546"/>
              <a:gd name="T27" fmla="*/ 110802 h 619"/>
              <a:gd name="T28" fmla="*/ 154304 w 546"/>
              <a:gd name="T29" fmla="*/ 105782 h 619"/>
              <a:gd name="T30" fmla="*/ 149245 w 546"/>
              <a:gd name="T31" fmla="*/ 95024 h 619"/>
              <a:gd name="T32" fmla="*/ 149245 w 546"/>
              <a:gd name="T33" fmla="*/ 0 h 619"/>
              <a:gd name="T34" fmla="*/ 149245 w 546"/>
              <a:gd name="T35" fmla="*/ 0 h 619"/>
              <a:gd name="T36" fmla="*/ 63962 w 546"/>
              <a:gd name="T37" fmla="*/ 0 h 619"/>
              <a:gd name="T38" fmla="*/ 37582 w 546"/>
              <a:gd name="T39" fmla="*/ 26535 h 619"/>
              <a:gd name="T40" fmla="*/ 26741 w 546"/>
              <a:gd name="T41" fmla="*/ 26535 h 619"/>
              <a:gd name="T42" fmla="*/ 0 w 546"/>
              <a:gd name="T43" fmla="*/ 52711 h 619"/>
              <a:gd name="T44" fmla="*/ 0 w 546"/>
              <a:gd name="T45" fmla="*/ 195427 h 619"/>
              <a:gd name="T46" fmla="*/ 26741 w 546"/>
              <a:gd name="T47" fmla="*/ 221603 h 619"/>
              <a:gd name="T48" fmla="*/ 132983 w 546"/>
              <a:gd name="T49" fmla="*/ 221603 h 619"/>
              <a:gd name="T50" fmla="*/ 165145 w 546"/>
              <a:gd name="T51" fmla="*/ 195427 h 619"/>
              <a:gd name="T52" fmla="*/ 170566 w 546"/>
              <a:gd name="T53" fmla="*/ 195427 h 619"/>
              <a:gd name="T54" fmla="*/ 196946 w 546"/>
              <a:gd name="T55" fmla="*/ 168892 h 619"/>
              <a:gd name="T56" fmla="*/ 196946 w 546"/>
              <a:gd name="T57" fmla="*/ 68848 h 619"/>
              <a:gd name="T58" fmla="*/ 196946 w 546"/>
              <a:gd name="T59" fmla="*/ 52711 h 619"/>
              <a:gd name="T60" fmla="*/ 149245 w 546"/>
              <a:gd name="T61" fmla="*/ 0 h 619"/>
              <a:gd name="T62" fmla="*/ 132983 w 546"/>
              <a:gd name="T63" fmla="*/ 211205 h 619"/>
              <a:gd name="T64" fmla="*/ 132983 w 546"/>
              <a:gd name="T65" fmla="*/ 211205 h 619"/>
              <a:gd name="T66" fmla="*/ 26741 w 546"/>
              <a:gd name="T67" fmla="*/ 211205 h 619"/>
              <a:gd name="T68" fmla="*/ 16262 w 546"/>
              <a:gd name="T69" fmla="*/ 195427 h 619"/>
              <a:gd name="T70" fmla="*/ 16262 w 546"/>
              <a:gd name="T71" fmla="*/ 52711 h 619"/>
              <a:gd name="T72" fmla="*/ 26741 w 546"/>
              <a:gd name="T73" fmla="*/ 42313 h 619"/>
              <a:gd name="T74" fmla="*/ 37582 w 546"/>
              <a:gd name="T75" fmla="*/ 42313 h 619"/>
              <a:gd name="T76" fmla="*/ 37582 w 546"/>
              <a:gd name="T77" fmla="*/ 168892 h 619"/>
              <a:gd name="T78" fmla="*/ 63962 w 546"/>
              <a:gd name="T79" fmla="*/ 195427 h 619"/>
              <a:gd name="T80" fmla="*/ 149245 w 546"/>
              <a:gd name="T81" fmla="*/ 195427 h 619"/>
              <a:gd name="T82" fmla="*/ 132983 w 546"/>
              <a:gd name="T83" fmla="*/ 211205 h 619"/>
              <a:gd name="T84" fmla="*/ 186466 w 546"/>
              <a:gd name="T85" fmla="*/ 168892 h 619"/>
              <a:gd name="T86" fmla="*/ 186466 w 546"/>
              <a:gd name="T87" fmla="*/ 168892 h 619"/>
              <a:gd name="T88" fmla="*/ 170566 w 546"/>
              <a:gd name="T89" fmla="*/ 179649 h 619"/>
              <a:gd name="T90" fmla="*/ 63962 w 546"/>
              <a:gd name="T91" fmla="*/ 179649 h 619"/>
              <a:gd name="T92" fmla="*/ 48062 w 546"/>
              <a:gd name="T93" fmla="*/ 168892 h 619"/>
              <a:gd name="T94" fmla="*/ 48062 w 546"/>
              <a:gd name="T95" fmla="*/ 26535 h 619"/>
              <a:gd name="T96" fmla="*/ 63962 w 546"/>
              <a:gd name="T97" fmla="*/ 10399 h 619"/>
              <a:gd name="T98" fmla="*/ 132983 w 546"/>
              <a:gd name="T99" fmla="*/ 10399 h 619"/>
              <a:gd name="T100" fmla="*/ 132983 w 546"/>
              <a:gd name="T101" fmla="*/ 42313 h 619"/>
              <a:gd name="T102" fmla="*/ 165145 w 546"/>
              <a:gd name="T103" fmla="*/ 68848 h 619"/>
              <a:gd name="T104" fmla="*/ 186466 w 546"/>
              <a:gd name="T105" fmla="*/ 68848 h 619"/>
              <a:gd name="T106" fmla="*/ 186466 w 546"/>
              <a:gd name="T107" fmla="*/ 168892 h 619"/>
              <a:gd name="T108" fmla="*/ 165145 w 546"/>
              <a:gd name="T109" fmla="*/ 52711 h 619"/>
              <a:gd name="T110" fmla="*/ 165145 w 546"/>
              <a:gd name="T111" fmla="*/ 52711 h 619"/>
              <a:gd name="T112" fmla="*/ 149245 w 546"/>
              <a:gd name="T113" fmla="*/ 31555 h 619"/>
              <a:gd name="T114" fmla="*/ 149245 w 546"/>
              <a:gd name="T115" fmla="*/ 10399 h 619"/>
              <a:gd name="T116" fmla="*/ 149245 w 546"/>
              <a:gd name="T117" fmla="*/ 10399 h 619"/>
              <a:gd name="T118" fmla="*/ 186466 w 546"/>
              <a:gd name="T119" fmla="*/ 52711 h 619"/>
              <a:gd name="T120" fmla="*/ 165145 w 546"/>
              <a:gd name="T121" fmla="*/ 52711 h 6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rgbClr val="525252"/>
          </a:solidFill>
          <a:ln>
            <a:noFill/>
          </a:ln>
          <a:effectLst/>
        </p:spPr>
        <p:txBody>
          <a:bodyPr wrap="none" lIns="91431" tIns="45716" rIns="91431" bIns="45716" anchor="ctr"/>
          <a:lstStyle/>
          <a:p>
            <a:endParaRPr lang="en-US"/>
          </a:p>
        </p:txBody>
      </p:sp>
    </p:spTree>
    <p:extLst>
      <p:ext uri="{BB962C8B-B14F-4D97-AF65-F5344CB8AC3E}">
        <p14:creationId xmlns:p14="http://schemas.microsoft.com/office/powerpoint/2010/main" val="205907606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7157"/>
          <p:cNvSpPr/>
          <p:nvPr/>
        </p:nvSpPr>
        <p:spPr>
          <a:xfrm>
            <a:off x="968338" y="1967946"/>
            <a:ext cx="999137" cy="964815"/>
          </a:xfrm>
          <a:custGeom>
            <a:avLst/>
            <a:gdLst/>
            <a:ahLst/>
            <a:cxnLst>
              <a:cxn ang="0">
                <a:pos x="wd2" y="hd2"/>
              </a:cxn>
              <a:cxn ang="5400000">
                <a:pos x="wd2" y="hd2"/>
              </a:cxn>
              <a:cxn ang="10800000">
                <a:pos x="wd2" y="hd2"/>
              </a:cxn>
              <a:cxn ang="16200000">
                <a:pos x="wd2" y="hd2"/>
              </a:cxn>
            </a:cxnLst>
            <a:rect l="0" t="0" r="r" b="b"/>
            <a:pathLst>
              <a:path w="21472" h="21394" extrusionOk="0">
                <a:moveTo>
                  <a:pt x="19248" y="18282"/>
                </a:moveTo>
                <a:lnTo>
                  <a:pt x="18600" y="16234"/>
                </a:lnTo>
                <a:lnTo>
                  <a:pt x="16090" y="18589"/>
                </a:lnTo>
                <a:lnTo>
                  <a:pt x="18110" y="19354"/>
                </a:lnTo>
                <a:cubicBezTo>
                  <a:pt x="18110" y="19354"/>
                  <a:pt x="19248" y="18282"/>
                  <a:pt x="19248" y="18282"/>
                </a:cubicBezTo>
                <a:close/>
                <a:moveTo>
                  <a:pt x="20618" y="20033"/>
                </a:moveTo>
                <a:cubicBezTo>
                  <a:pt x="20689" y="20266"/>
                  <a:pt x="20625" y="20518"/>
                  <a:pt x="20446" y="20688"/>
                </a:cubicBezTo>
                <a:cubicBezTo>
                  <a:pt x="20265" y="20853"/>
                  <a:pt x="20008" y="20903"/>
                  <a:pt x="19780" y="20821"/>
                </a:cubicBezTo>
                <a:lnTo>
                  <a:pt x="14654" y="18874"/>
                </a:lnTo>
                <a:lnTo>
                  <a:pt x="18970" y="14821"/>
                </a:lnTo>
                <a:cubicBezTo>
                  <a:pt x="18970" y="14821"/>
                  <a:pt x="20618" y="20033"/>
                  <a:pt x="20618" y="20033"/>
                </a:cubicBezTo>
                <a:close/>
                <a:moveTo>
                  <a:pt x="1779" y="3570"/>
                </a:moveTo>
                <a:lnTo>
                  <a:pt x="2573" y="4413"/>
                </a:lnTo>
                <a:lnTo>
                  <a:pt x="5190" y="1952"/>
                </a:lnTo>
                <a:lnTo>
                  <a:pt x="4391" y="1118"/>
                </a:lnTo>
                <a:cubicBezTo>
                  <a:pt x="4391" y="1118"/>
                  <a:pt x="1779" y="3570"/>
                  <a:pt x="1779" y="3570"/>
                </a:cubicBezTo>
                <a:close/>
                <a:moveTo>
                  <a:pt x="1008" y="4455"/>
                </a:moveTo>
                <a:cubicBezTo>
                  <a:pt x="773" y="4202"/>
                  <a:pt x="646" y="3876"/>
                  <a:pt x="659" y="3538"/>
                </a:cubicBezTo>
                <a:cubicBezTo>
                  <a:pt x="667" y="3199"/>
                  <a:pt x="813" y="2882"/>
                  <a:pt x="1061" y="2644"/>
                </a:cubicBezTo>
                <a:lnTo>
                  <a:pt x="3510" y="352"/>
                </a:lnTo>
                <a:cubicBezTo>
                  <a:pt x="4026" y="-138"/>
                  <a:pt x="4835" y="-111"/>
                  <a:pt x="5326" y="403"/>
                </a:cubicBezTo>
                <a:lnTo>
                  <a:pt x="6840" y="2002"/>
                </a:lnTo>
                <a:lnTo>
                  <a:pt x="2523" y="6054"/>
                </a:lnTo>
                <a:cubicBezTo>
                  <a:pt x="2523" y="6054"/>
                  <a:pt x="1008" y="4455"/>
                  <a:pt x="1008" y="4455"/>
                </a:cubicBezTo>
                <a:close/>
                <a:moveTo>
                  <a:pt x="4048" y="7667"/>
                </a:moveTo>
                <a:lnTo>
                  <a:pt x="8366" y="3615"/>
                </a:lnTo>
                <a:lnTo>
                  <a:pt x="7250" y="2432"/>
                </a:lnTo>
                <a:lnTo>
                  <a:pt x="2932" y="6489"/>
                </a:lnTo>
                <a:cubicBezTo>
                  <a:pt x="2932" y="6489"/>
                  <a:pt x="4048" y="7667"/>
                  <a:pt x="4048" y="7667"/>
                </a:cubicBezTo>
                <a:close/>
                <a:moveTo>
                  <a:pt x="16215" y="14363"/>
                </a:moveTo>
                <a:cubicBezTo>
                  <a:pt x="16363" y="14221"/>
                  <a:pt x="16369" y="13988"/>
                  <a:pt x="16231" y="13840"/>
                </a:cubicBezTo>
                <a:lnTo>
                  <a:pt x="10820" y="8125"/>
                </a:lnTo>
                <a:cubicBezTo>
                  <a:pt x="10754" y="8051"/>
                  <a:pt x="10661" y="8010"/>
                  <a:pt x="10562" y="8010"/>
                </a:cubicBezTo>
                <a:cubicBezTo>
                  <a:pt x="10463" y="8010"/>
                  <a:pt x="10366" y="8044"/>
                  <a:pt x="10297" y="8111"/>
                </a:cubicBezTo>
                <a:lnTo>
                  <a:pt x="10040" y="8349"/>
                </a:lnTo>
                <a:cubicBezTo>
                  <a:pt x="9892" y="8488"/>
                  <a:pt x="9883" y="8721"/>
                  <a:pt x="10026" y="8872"/>
                </a:cubicBezTo>
                <a:lnTo>
                  <a:pt x="15430" y="14583"/>
                </a:lnTo>
                <a:cubicBezTo>
                  <a:pt x="15501" y="14657"/>
                  <a:pt x="15592" y="14698"/>
                  <a:pt x="15696" y="14702"/>
                </a:cubicBezTo>
                <a:cubicBezTo>
                  <a:pt x="15793" y="14707"/>
                  <a:pt x="15886" y="14670"/>
                  <a:pt x="15959" y="14602"/>
                </a:cubicBezTo>
                <a:cubicBezTo>
                  <a:pt x="15959" y="14602"/>
                  <a:pt x="16215" y="14363"/>
                  <a:pt x="16215" y="14363"/>
                </a:cubicBezTo>
                <a:close/>
                <a:moveTo>
                  <a:pt x="9526" y="6916"/>
                </a:moveTo>
                <a:cubicBezTo>
                  <a:pt x="9531" y="6814"/>
                  <a:pt x="9494" y="6718"/>
                  <a:pt x="9427" y="6649"/>
                </a:cubicBezTo>
                <a:lnTo>
                  <a:pt x="8955" y="6155"/>
                </a:lnTo>
                <a:cubicBezTo>
                  <a:pt x="8815" y="6008"/>
                  <a:pt x="8581" y="5998"/>
                  <a:pt x="8432" y="6137"/>
                </a:cubicBezTo>
                <a:lnTo>
                  <a:pt x="8178" y="6378"/>
                </a:lnTo>
                <a:cubicBezTo>
                  <a:pt x="8028" y="6516"/>
                  <a:pt x="8022" y="6755"/>
                  <a:pt x="8161" y="6898"/>
                </a:cubicBezTo>
                <a:lnTo>
                  <a:pt x="8627" y="7402"/>
                </a:lnTo>
                <a:cubicBezTo>
                  <a:pt x="8698" y="7470"/>
                  <a:pt x="8790" y="7512"/>
                  <a:pt x="8889" y="7516"/>
                </a:cubicBezTo>
                <a:cubicBezTo>
                  <a:pt x="8987" y="7521"/>
                  <a:pt x="9411" y="7177"/>
                  <a:pt x="9411" y="7177"/>
                </a:cubicBezTo>
                <a:cubicBezTo>
                  <a:pt x="9485" y="7103"/>
                  <a:pt x="9524" y="7012"/>
                  <a:pt x="9526" y="6916"/>
                </a:cubicBezTo>
                <a:cubicBezTo>
                  <a:pt x="9526" y="6916"/>
                  <a:pt x="9526" y="6916"/>
                  <a:pt x="9526" y="6916"/>
                </a:cubicBezTo>
                <a:close/>
                <a:moveTo>
                  <a:pt x="18427" y="14248"/>
                </a:moveTo>
                <a:lnTo>
                  <a:pt x="14106" y="18295"/>
                </a:lnTo>
                <a:lnTo>
                  <a:pt x="4486" y="8130"/>
                </a:lnTo>
                <a:lnTo>
                  <a:pt x="8807" y="4078"/>
                </a:lnTo>
                <a:cubicBezTo>
                  <a:pt x="8807" y="4078"/>
                  <a:pt x="18427" y="14248"/>
                  <a:pt x="18427" y="14248"/>
                </a:cubicBezTo>
                <a:close/>
                <a:moveTo>
                  <a:pt x="15761" y="5834"/>
                </a:moveTo>
                <a:cubicBezTo>
                  <a:pt x="16015" y="6096"/>
                  <a:pt x="16436" y="6099"/>
                  <a:pt x="16700" y="5853"/>
                </a:cubicBezTo>
                <a:cubicBezTo>
                  <a:pt x="16965" y="5595"/>
                  <a:pt x="16973" y="5174"/>
                  <a:pt x="16716" y="4917"/>
                </a:cubicBezTo>
                <a:cubicBezTo>
                  <a:pt x="16461" y="4651"/>
                  <a:pt x="16042" y="4647"/>
                  <a:pt x="15779" y="4899"/>
                </a:cubicBezTo>
                <a:cubicBezTo>
                  <a:pt x="15515" y="5151"/>
                  <a:pt x="15508" y="5573"/>
                  <a:pt x="15761" y="5834"/>
                </a:cubicBezTo>
                <a:cubicBezTo>
                  <a:pt x="15761" y="5834"/>
                  <a:pt x="15761" y="5834"/>
                  <a:pt x="15761" y="5834"/>
                </a:cubicBezTo>
                <a:close/>
                <a:moveTo>
                  <a:pt x="15052" y="6513"/>
                </a:moveTo>
                <a:cubicBezTo>
                  <a:pt x="14419" y="5867"/>
                  <a:pt x="14440" y="4821"/>
                  <a:pt x="15094" y="4192"/>
                </a:cubicBezTo>
                <a:cubicBezTo>
                  <a:pt x="15747" y="3561"/>
                  <a:pt x="16794" y="3583"/>
                  <a:pt x="17428" y="4235"/>
                </a:cubicBezTo>
                <a:cubicBezTo>
                  <a:pt x="18058" y="4885"/>
                  <a:pt x="18035" y="5931"/>
                  <a:pt x="17383" y="6558"/>
                </a:cubicBezTo>
                <a:cubicBezTo>
                  <a:pt x="16733" y="7185"/>
                  <a:pt x="15685" y="7168"/>
                  <a:pt x="15052" y="6513"/>
                </a:cubicBezTo>
                <a:cubicBezTo>
                  <a:pt x="15052" y="6513"/>
                  <a:pt x="15052" y="6513"/>
                  <a:pt x="15052" y="6513"/>
                </a:cubicBezTo>
                <a:close/>
                <a:moveTo>
                  <a:pt x="6284" y="19249"/>
                </a:moveTo>
                <a:cubicBezTo>
                  <a:pt x="6131" y="19395"/>
                  <a:pt x="5924" y="19477"/>
                  <a:pt x="5708" y="19474"/>
                </a:cubicBezTo>
                <a:cubicBezTo>
                  <a:pt x="5494" y="19469"/>
                  <a:pt x="5289" y="19378"/>
                  <a:pt x="5138" y="19226"/>
                </a:cubicBezTo>
                <a:lnTo>
                  <a:pt x="2152" y="16145"/>
                </a:lnTo>
                <a:cubicBezTo>
                  <a:pt x="1841" y="15821"/>
                  <a:pt x="1851" y="15316"/>
                  <a:pt x="2174" y="15000"/>
                </a:cubicBezTo>
                <a:lnTo>
                  <a:pt x="3545" y="16421"/>
                </a:lnTo>
                <a:cubicBezTo>
                  <a:pt x="3733" y="16614"/>
                  <a:pt x="4045" y="16622"/>
                  <a:pt x="4240" y="16434"/>
                </a:cubicBezTo>
                <a:cubicBezTo>
                  <a:pt x="4438" y="16246"/>
                  <a:pt x="4442" y="15939"/>
                  <a:pt x="4251" y="15743"/>
                </a:cubicBezTo>
                <a:lnTo>
                  <a:pt x="2882" y="14322"/>
                </a:lnTo>
                <a:lnTo>
                  <a:pt x="3247" y="13969"/>
                </a:lnTo>
                <a:lnTo>
                  <a:pt x="4617" y="15390"/>
                </a:lnTo>
                <a:cubicBezTo>
                  <a:pt x="4806" y="15582"/>
                  <a:pt x="5117" y="15591"/>
                  <a:pt x="5315" y="15403"/>
                </a:cubicBezTo>
                <a:cubicBezTo>
                  <a:pt x="5510" y="15215"/>
                  <a:pt x="5515" y="14907"/>
                  <a:pt x="5326" y="14711"/>
                </a:cubicBezTo>
                <a:lnTo>
                  <a:pt x="3951" y="13295"/>
                </a:lnTo>
                <a:lnTo>
                  <a:pt x="4321" y="12943"/>
                </a:lnTo>
                <a:lnTo>
                  <a:pt x="5688" y="14363"/>
                </a:lnTo>
                <a:cubicBezTo>
                  <a:pt x="5877" y="14555"/>
                  <a:pt x="6189" y="14564"/>
                  <a:pt x="6384" y="14378"/>
                </a:cubicBezTo>
                <a:cubicBezTo>
                  <a:pt x="6582" y="14188"/>
                  <a:pt x="6585" y="13881"/>
                  <a:pt x="6398" y="13685"/>
                </a:cubicBezTo>
                <a:lnTo>
                  <a:pt x="5024" y="12268"/>
                </a:lnTo>
                <a:lnTo>
                  <a:pt x="5390" y="11916"/>
                </a:lnTo>
                <a:lnTo>
                  <a:pt x="6760" y="13332"/>
                </a:lnTo>
                <a:cubicBezTo>
                  <a:pt x="6951" y="13529"/>
                  <a:pt x="7262" y="13533"/>
                  <a:pt x="7457" y="13345"/>
                </a:cubicBezTo>
                <a:cubicBezTo>
                  <a:pt x="7528" y="13277"/>
                  <a:pt x="7579" y="13186"/>
                  <a:pt x="7595" y="13098"/>
                </a:cubicBezTo>
                <a:lnTo>
                  <a:pt x="5059" y="10412"/>
                </a:lnTo>
                <a:lnTo>
                  <a:pt x="193" y="15079"/>
                </a:lnTo>
                <a:cubicBezTo>
                  <a:pt x="-64" y="15326"/>
                  <a:pt x="-64" y="15747"/>
                  <a:pt x="188" y="16009"/>
                </a:cubicBezTo>
                <a:lnTo>
                  <a:pt x="5204" y="21192"/>
                </a:lnTo>
                <a:cubicBezTo>
                  <a:pt x="5455" y="21453"/>
                  <a:pt x="5881" y="21462"/>
                  <a:pt x="6138" y="21214"/>
                </a:cubicBezTo>
                <a:lnTo>
                  <a:pt x="10931" y="16614"/>
                </a:lnTo>
                <a:lnTo>
                  <a:pt x="10024" y="15660"/>
                </a:lnTo>
                <a:cubicBezTo>
                  <a:pt x="10024" y="15660"/>
                  <a:pt x="6284" y="19249"/>
                  <a:pt x="6284" y="19249"/>
                </a:cubicBezTo>
                <a:close/>
                <a:moveTo>
                  <a:pt x="21276" y="6678"/>
                </a:moveTo>
                <a:lnTo>
                  <a:pt x="16861" y="10917"/>
                </a:lnTo>
                <a:lnTo>
                  <a:pt x="15955" y="9963"/>
                </a:lnTo>
                <a:lnTo>
                  <a:pt x="19296" y="6755"/>
                </a:lnTo>
                <a:cubicBezTo>
                  <a:pt x="19621" y="6438"/>
                  <a:pt x="19627" y="5931"/>
                  <a:pt x="19318" y="5609"/>
                </a:cubicBezTo>
                <a:lnTo>
                  <a:pt x="16332" y="2529"/>
                </a:lnTo>
                <a:cubicBezTo>
                  <a:pt x="16184" y="2374"/>
                  <a:pt x="15978" y="2282"/>
                  <a:pt x="15764" y="2282"/>
                </a:cubicBezTo>
                <a:cubicBezTo>
                  <a:pt x="15550" y="2278"/>
                  <a:pt x="15340" y="2361"/>
                  <a:pt x="15184" y="2506"/>
                </a:cubicBezTo>
                <a:lnTo>
                  <a:pt x="12551" y="5032"/>
                </a:lnTo>
                <a:lnTo>
                  <a:pt x="14839" y="7392"/>
                </a:lnTo>
                <a:cubicBezTo>
                  <a:pt x="15024" y="7589"/>
                  <a:pt x="15008" y="7910"/>
                  <a:pt x="14813" y="8098"/>
                </a:cubicBezTo>
                <a:cubicBezTo>
                  <a:pt x="14675" y="8231"/>
                  <a:pt x="14473" y="8266"/>
                  <a:pt x="14304" y="8217"/>
                </a:cubicBezTo>
                <a:lnTo>
                  <a:pt x="10985" y="4711"/>
                </a:lnTo>
                <a:lnTo>
                  <a:pt x="15326" y="541"/>
                </a:lnTo>
                <a:cubicBezTo>
                  <a:pt x="15592" y="293"/>
                  <a:pt x="16015" y="306"/>
                  <a:pt x="16265" y="567"/>
                </a:cubicBezTo>
                <a:lnTo>
                  <a:pt x="21285" y="5746"/>
                </a:lnTo>
                <a:cubicBezTo>
                  <a:pt x="21536" y="6008"/>
                  <a:pt x="21536" y="6430"/>
                  <a:pt x="21276" y="6678"/>
                </a:cubicBezTo>
                <a:cubicBezTo>
                  <a:pt x="21276" y="6678"/>
                  <a:pt x="21276" y="6678"/>
                  <a:pt x="21276" y="6678"/>
                </a:cubicBezTo>
                <a:close/>
              </a:path>
            </a:pathLst>
          </a:custGeom>
          <a:solidFill>
            <a:srgbClr val="5252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Rectangle 14"/>
          <p:cNvSpPr/>
          <p:nvPr/>
        </p:nvSpPr>
        <p:spPr>
          <a:xfrm>
            <a:off x="2058519" y="1880968"/>
            <a:ext cx="4870987" cy="1138773"/>
          </a:xfrm>
          <a:prstGeom prst="rect">
            <a:avLst/>
          </a:prstGeom>
        </p:spPr>
        <p:txBody>
          <a:bodyPr wrap="square">
            <a:spAutoFit/>
          </a:bodyPr>
          <a:lstStyle/>
          <a:p>
            <a:r>
              <a:rPr lang="en-US" sz="2800" b="1" dirty="0">
                <a:solidFill>
                  <a:srgbClr val="525252"/>
                </a:solidFill>
                <a:latin typeface="Segoe UI" panose="020B0502040204020203" pitchFamily="34" charset="0"/>
                <a:cs typeface="Segoe UI" panose="020B0502040204020203" pitchFamily="34" charset="0"/>
              </a:rPr>
              <a:t>STEP 6: </a:t>
            </a:r>
            <a:r>
              <a:rPr lang="en-US" sz="2000" b="1" dirty="0">
                <a:solidFill>
                  <a:srgbClr val="525252"/>
                </a:solidFill>
                <a:latin typeface="Segoe UI" panose="020B0502040204020203" pitchFamily="34" charset="0"/>
                <a:cs typeface="Segoe UI" panose="020B0502040204020203" pitchFamily="34" charset="0"/>
              </a:rPr>
              <a:t>Once the data is validated, generate the report and send it the client</a:t>
            </a:r>
            <a:endParaRPr lang="en-US" dirty="0">
              <a:solidFill>
                <a:srgbClr val="525252"/>
              </a:solidFill>
              <a:latin typeface="Segoe UI" panose="020B0502040204020203" pitchFamily="34" charset="0"/>
              <a:cs typeface="Segoe UI" panose="020B0502040204020203" pitchFamily="34" charset="0"/>
            </a:endParaRPr>
          </a:p>
        </p:txBody>
      </p:sp>
      <p:sp>
        <p:nvSpPr>
          <p:cNvPr id="16" name="Content Placeholder 2">
            <a:extLst>
              <a:ext uri="{FF2B5EF4-FFF2-40B4-BE49-F238E27FC236}">
                <a16:creationId xmlns:a16="http://schemas.microsoft.com/office/drawing/2014/main" id="{98D4E918-A1A2-4C1D-9CFC-23EF45E7B30D}"/>
              </a:ext>
            </a:extLst>
          </p:cNvPr>
          <p:cNvSpPr txBox="1">
            <a:spLocks/>
          </p:cNvSpPr>
          <p:nvPr/>
        </p:nvSpPr>
        <p:spPr>
          <a:xfrm>
            <a:off x="818002" y="3848490"/>
            <a:ext cx="6005972" cy="1196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78D7"/>
                </a:solidFill>
                <a:latin typeface="Segoe UI" panose="020B0502040204020203" pitchFamily="34" charset="0"/>
                <a:cs typeface="Segoe UI" panose="020B0502040204020203" pitchFamily="34" charset="0"/>
              </a:rPr>
              <a:t>Once the data is validated with the client, generate the report and send it attached with the email summarizing the results.</a:t>
            </a:r>
          </a:p>
        </p:txBody>
      </p:sp>
      <p:pic>
        <p:nvPicPr>
          <p:cNvPr id="4" name="Picture Placeholder 3"/>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12337" t="204" r="45427" b="89"/>
          <a:stretch/>
        </p:blipFill>
        <p:spPr>
          <a:xfrm flipH="1">
            <a:off x="7595286" y="0"/>
            <a:ext cx="4596714" cy="6872976"/>
          </a:xfrm>
        </p:spPr>
      </p:pic>
    </p:spTree>
    <p:extLst>
      <p:ext uri="{BB962C8B-B14F-4D97-AF65-F5344CB8AC3E}">
        <p14:creationId xmlns:p14="http://schemas.microsoft.com/office/powerpoint/2010/main" val="387793828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7157"/>
          <p:cNvSpPr/>
          <p:nvPr/>
        </p:nvSpPr>
        <p:spPr>
          <a:xfrm>
            <a:off x="134832" y="2946591"/>
            <a:ext cx="999137" cy="964815"/>
          </a:xfrm>
          <a:custGeom>
            <a:avLst/>
            <a:gdLst/>
            <a:ahLst/>
            <a:cxnLst>
              <a:cxn ang="0">
                <a:pos x="wd2" y="hd2"/>
              </a:cxn>
              <a:cxn ang="5400000">
                <a:pos x="wd2" y="hd2"/>
              </a:cxn>
              <a:cxn ang="10800000">
                <a:pos x="wd2" y="hd2"/>
              </a:cxn>
              <a:cxn ang="16200000">
                <a:pos x="wd2" y="hd2"/>
              </a:cxn>
            </a:cxnLst>
            <a:rect l="0" t="0" r="r" b="b"/>
            <a:pathLst>
              <a:path w="21472" h="21394" extrusionOk="0">
                <a:moveTo>
                  <a:pt x="19248" y="18282"/>
                </a:moveTo>
                <a:lnTo>
                  <a:pt x="18600" y="16234"/>
                </a:lnTo>
                <a:lnTo>
                  <a:pt x="16090" y="18589"/>
                </a:lnTo>
                <a:lnTo>
                  <a:pt x="18110" y="19354"/>
                </a:lnTo>
                <a:cubicBezTo>
                  <a:pt x="18110" y="19354"/>
                  <a:pt x="19248" y="18282"/>
                  <a:pt x="19248" y="18282"/>
                </a:cubicBezTo>
                <a:close/>
                <a:moveTo>
                  <a:pt x="20618" y="20033"/>
                </a:moveTo>
                <a:cubicBezTo>
                  <a:pt x="20689" y="20266"/>
                  <a:pt x="20625" y="20518"/>
                  <a:pt x="20446" y="20688"/>
                </a:cubicBezTo>
                <a:cubicBezTo>
                  <a:pt x="20265" y="20853"/>
                  <a:pt x="20008" y="20903"/>
                  <a:pt x="19780" y="20821"/>
                </a:cubicBezTo>
                <a:lnTo>
                  <a:pt x="14654" y="18874"/>
                </a:lnTo>
                <a:lnTo>
                  <a:pt x="18970" y="14821"/>
                </a:lnTo>
                <a:cubicBezTo>
                  <a:pt x="18970" y="14821"/>
                  <a:pt x="20618" y="20033"/>
                  <a:pt x="20618" y="20033"/>
                </a:cubicBezTo>
                <a:close/>
                <a:moveTo>
                  <a:pt x="1779" y="3570"/>
                </a:moveTo>
                <a:lnTo>
                  <a:pt x="2573" y="4413"/>
                </a:lnTo>
                <a:lnTo>
                  <a:pt x="5190" y="1952"/>
                </a:lnTo>
                <a:lnTo>
                  <a:pt x="4391" y="1118"/>
                </a:lnTo>
                <a:cubicBezTo>
                  <a:pt x="4391" y="1118"/>
                  <a:pt x="1779" y="3570"/>
                  <a:pt x="1779" y="3570"/>
                </a:cubicBezTo>
                <a:close/>
                <a:moveTo>
                  <a:pt x="1008" y="4455"/>
                </a:moveTo>
                <a:cubicBezTo>
                  <a:pt x="773" y="4202"/>
                  <a:pt x="646" y="3876"/>
                  <a:pt x="659" y="3538"/>
                </a:cubicBezTo>
                <a:cubicBezTo>
                  <a:pt x="667" y="3199"/>
                  <a:pt x="813" y="2882"/>
                  <a:pt x="1061" y="2644"/>
                </a:cubicBezTo>
                <a:lnTo>
                  <a:pt x="3510" y="352"/>
                </a:lnTo>
                <a:cubicBezTo>
                  <a:pt x="4026" y="-138"/>
                  <a:pt x="4835" y="-111"/>
                  <a:pt x="5326" y="403"/>
                </a:cubicBezTo>
                <a:lnTo>
                  <a:pt x="6840" y="2002"/>
                </a:lnTo>
                <a:lnTo>
                  <a:pt x="2523" y="6054"/>
                </a:lnTo>
                <a:cubicBezTo>
                  <a:pt x="2523" y="6054"/>
                  <a:pt x="1008" y="4455"/>
                  <a:pt x="1008" y="4455"/>
                </a:cubicBezTo>
                <a:close/>
                <a:moveTo>
                  <a:pt x="4048" y="7667"/>
                </a:moveTo>
                <a:lnTo>
                  <a:pt x="8366" y="3615"/>
                </a:lnTo>
                <a:lnTo>
                  <a:pt x="7250" y="2432"/>
                </a:lnTo>
                <a:lnTo>
                  <a:pt x="2932" y="6489"/>
                </a:lnTo>
                <a:cubicBezTo>
                  <a:pt x="2932" y="6489"/>
                  <a:pt x="4048" y="7667"/>
                  <a:pt x="4048" y="7667"/>
                </a:cubicBezTo>
                <a:close/>
                <a:moveTo>
                  <a:pt x="16215" y="14363"/>
                </a:moveTo>
                <a:cubicBezTo>
                  <a:pt x="16363" y="14221"/>
                  <a:pt x="16369" y="13988"/>
                  <a:pt x="16231" y="13840"/>
                </a:cubicBezTo>
                <a:lnTo>
                  <a:pt x="10820" y="8125"/>
                </a:lnTo>
                <a:cubicBezTo>
                  <a:pt x="10754" y="8051"/>
                  <a:pt x="10661" y="8010"/>
                  <a:pt x="10562" y="8010"/>
                </a:cubicBezTo>
                <a:cubicBezTo>
                  <a:pt x="10463" y="8010"/>
                  <a:pt x="10366" y="8044"/>
                  <a:pt x="10297" y="8111"/>
                </a:cubicBezTo>
                <a:lnTo>
                  <a:pt x="10040" y="8349"/>
                </a:lnTo>
                <a:cubicBezTo>
                  <a:pt x="9892" y="8488"/>
                  <a:pt x="9883" y="8721"/>
                  <a:pt x="10026" y="8872"/>
                </a:cubicBezTo>
                <a:lnTo>
                  <a:pt x="15430" y="14583"/>
                </a:lnTo>
                <a:cubicBezTo>
                  <a:pt x="15501" y="14657"/>
                  <a:pt x="15592" y="14698"/>
                  <a:pt x="15696" y="14702"/>
                </a:cubicBezTo>
                <a:cubicBezTo>
                  <a:pt x="15793" y="14707"/>
                  <a:pt x="15886" y="14670"/>
                  <a:pt x="15959" y="14602"/>
                </a:cubicBezTo>
                <a:cubicBezTo>
                  <a:pt x="15959" y="14602"/>
                  <a:pt x="16215" y="14363"/>
                  <a:pt x="16215" y="14363"/>
                </a:cubicBezTo>
                <a:close/>
                <a:moveTo>
                  <a:pt x="9526" y="6916"/>
                </a:moveTo>
                <a:cubicBezTo>
                  <a:pt x="9531" y="6814"/>
                  <a:pt x="9494" y="6718"/>
                  <a:pt x="9427" y="6649"/>
                </a:cubicBezTo>
                <a:lnTo>
                  <a:pt x="8955" y="6155"/>
                </a:lnTo>
                <a:cubicBezTo>
                  <a:pt x="8815" y="6008"/>
                  <a:pt x="8581" y="5998"/>
                  <a:pt x="8432" y="6137"/>
                </a:cubicBezTo>
                <a:lnTo>
                  <a:pt x="8178" y="6378"/>
                </a:lnTo>
                <a:cubicBezTo>
                  <a:pt x="8028" y="6516"/>
                  <a:pt x="8022" y="6755"/>
                  <a:pt x="8161" y="6898"/>
                </a:cubicBezTo>
                <a:lnTo>
                  <a:pt x="8627" y="7402"/>
                </a:lnTo>
                <a:cubicBezTo>
                  <a:pt x="8698" y="7470"/>
                  <a:pt x="8790" y="7512"/>
                  <a:pt x="8889" y="7516"/>
                </a:cubicBezTo>
                <a:cubicBezTo>
                  <a:pt x="8987" y="7521"/>
                  <a:pt x="9411" y="7177"/>
                  <a:pt x="9411" y="7177"/>
                </a:cubicBezTo>
                <a:cubicBezTo>
                  <a:pt x="9485" y="7103"/>
                  <a:pt x="9524" y="7012"/>
                  <a:pt x="9526" y="6916"/>
                </a:cubicBezTo>
                <a:cubicBezTo>
                  <a:pt x="9526" y="6916"/>
                  <a:pt x="9526" y="6916"/>
                  <a:pt x="9526" y="6916"/>
                </a:cubicBezTo>
                <a:close/>
                <a:moveTo>
                  <a:pt x="18427" y="14248"/>
                </a:moveTo>
                <a:lnTo>
                  <a:pt x="14106" y="18295"/>
                </a:lnTo>
                <a:lnTo>
                  <a:pt x="4486" y="8130"/>
                </a:lnTo>
                <a:lnTo>
                  <a:pt x="8807" y="4078"/>
                </a:lnTo>
                <a:cubicBezTo>
                  <a:pt x="8807" y="4078"/>
                  <a:pt x="18427" y="14248"/>
                  <a:pt x="18427" y="14248"/>
                </a:cubicBezTo>
                <a:close/>
                <a:moveTo>
                  <a:pt x="15761" y="5834"/>
                </a:moveTo>
                <a:cubicBezTo>
                  <a:pt x="16015" y="6096"/>
                  <a:pt x="16436" y="6099"/>
                  <a:pt x="16700" y="5853"/>
                </a:cubicBezTo>
                <a:cubicBezTo>
                  <a:pt x="16965" y="5595"/>
                  <a:pt x="16973" y="5174"/>
                  <a:pt x="16716" y="4917"/>
                </a:cubicBezTo>
                <a:cubicBezTo>
                  <a:pt x="16461" y="4651"/>
                  <a:pt x="16042" y="4647"/>
                  <a:pt x="15779" y="4899"/>
                </a:cubicBezTo>
                <a:cubicBezTo>
                  <a:pt x="15515" y="5151"/>
                  <a:pt x="15508" y="5573"/>
                  <a:pt x="15761" y="5834"/>
                </a:cubicBezTo>
                <a:cubicBezTo>
                  <a:pt x="15761" y="5834"/>
                  <a:pt x="15761" y="5834"/>
                  <a:pt x="15761" y="5834"/>
                </a:cubicBezTo>
                <a:close/>
                <a:moveTo>
                  <a:pt x="15052" y="6513"/>
                </a:moveTo>
                <a:cubicBezTo>
                  <a:pt x="14419" y="5867"/>
                  <a:pt x="14440" y="4821"/>
                  <a:pt x="15094" y="4192"/>
                </a:cubicBezTo>
                <a:cubicBezTo>
                  <a:pt x="15747" y="3561"/>
                  <a:pt x="16794" y="3583"/>
                  <a:pt x="17428" y="4235"/>
                </a:cubicBezTo>
                <a:cubicBezTo>
                  <a:pt x="18058" y="4885"/>
                  <a:pt x="18035" y="5931"/>
                  <a:pt x="17383" y="6558"/>
                </a:cubicBezTo>
                <a:cubicBezTo>
                  <a:pt x="16733" y="7185"/>
                  <a:pt x="15685" y="7168"/>
                  <a:pt x="15052" y="6513"/>
                </a:cubicBezTo>
                <a:cubicBezTo>
                  <a:pt x="15052" y="6513"/>
                  <a:pt x="15052" y="6513"/>
                  <a:pt x="15052" y="6513"/>
                </a:cubicBezTo>
                <a:close/>
                <a:moveTo>
                  <a:pt x="6284" y="19249"/>
                </a:moveTo>
                <a:cubicBezTo>
                  <a:pt x="6131" y="19395"/>
                  <a:pt x="5924" y="19477"/>
                  <a:pt x="5708" y="19474"/>
                </a:cubicBezTo>
                <a:cubicBezTo>
                  <a:pt x="5494" y="19469"/>
                  <a:pt x="5289" y="19378"/>
                  <a:pt x="5138" y="19226"/>
                </a:cubicBezTo>
                <a:lnTo>
                  <a:pt x="2152" y="16145"/>
                </a:lnTo>
                <a:cubicBezTo>
                  <a:pt x="1841" y="15821"/>
                  <a:pt x="1851" y="15316"/>
                  <a:pt x="2174" y="15000"/>
                </a:cubicBezTo>
                <a:lnTo>
                  <a:pt x="3545" y="16421"/>
                </a:lnTo>
                <a:cubicBezTo>
                  <a:pt x="3733" y="16614"/>
                  <a:pt x="4045" y="16622"/>
                  <a:pt x="4240" y="16434"/>
                </a:cubicBezTo>
                <a:cubicBezTo>
                  <a:pt x="4438" y="16246"/>
                  <a:pt x="4442" y="15939"/>
                  <a:pt x="4251" y="15743"/>
                </a:cubicBezTo>
                <a:lnTo>
                  <a:pt x="2882" y="14322"/>
                </a:lnTo>
                <a:lnTo>
                  <a:pt x="3247" y="13969"/>
                </a:lnTo>
                <a:lnTo>
                  <a:pt x="4617" y="15390"/>
                </a:lnTo>
                <a:cubicBezTo>
                  <a:pt x="4806" y="15582"/>
                  <a:pt x="5117" y="15591"/>
                  <a:pt x="5315" y="15403"/>
                </a:cubicBezTo>
                <a:cubicBezTo>
                  <a:pt x="5510" y="15215"/>
                  <a:pt x="5515" y="14907"/>
                  <a:pt x="5326" y="14711"/>
                </a:cubicBezTo>
                <a:lnTo>
                  <a:pt x="3951" y="13295"/>
                </a:lnTo>
                <a:lnTo>
                  <a:pt x="4321" y="12943"/>
                </a:lnTo>
                <a:lnTo>
                  <a:pt x="5688" y="14363"/>
                </a:lnTo>
                <a:cubicBezTo>
                  <a:pt x="5877" y="14555"/>
                  <a:pt x="6189" y="14564"/>
                  <a:pt x="6384" y="14378"/>
                </a:cubicBezTo>
                <a:cubicBezTo>
                  <a:pt x="6582" y="14188"/>
                  <a:pt x="6585" y="13881"/>
                  <a:pt x="6398" y="13685"/>
                </a:cubicBezTo>
                <a:lnTo>
                  <a:pt x="5024" y="12268"/>
                </a:lnTo>
                <a:lnTo>
                  <a:pt x="5390" y="11916"/>
                </a:lnTo>
                <a:lnTo>
                  <a:pt x="6760" y="13332"/>
                </a:lnTo>
                <a:cubicBezTo>
                  <a:pt x="6951" y="13529"/>
                  <a:pt x="7262" y="13533"/>
                  <a:pt x="7457" y="13345"/>
                </a:cubicBezTo>
                <a:cubicBezTo>
                  <a:pt x="7528" y="13277"/>
                  <a:pt x="7579" y="13186"/>
                  <a:pt x="7595" y="13098"/>
                </a:cubicBezTo>
                <a:lnTo>
                  <a:pt x="5059" y="10412"/>
                </a:lnTo>
                <a:lnTo>
                  <a:pt x="193" y="15079"/>
                </a:lnTo>
                <a:cubicBezTo>
                  <a:pt x="-64" y="15326"/>
                  <a:pt x="-64" y="15747"/>
                  <a:pt x="188" y="16009"/>
                </a:cubicBezTo>
                <a:lnTo>
                  <a:pt x="5204" y="21192"/>
                </a:lnTo>
                <a:cubicBezTo>
                  <a:pt x="5455" y="21453"/>
                  <a:pt x="5881" y="21462"/>
                  <a:pt x="6138" y="21214"/>
                </a:cubicBezTo>
                <a:lnTo>
                  <a:pt x="10931" y="16614"/>
                </a:lnTo>
                <a:lnTo>
                  <a:pt x="10024" y="15660"/>
                </a:lnTo>
                <a:cubicBezTo>
                  <a:pt x="10024" y="15660"/>
                  <a:pt x="6284" y="19249"/>
                  <a:pt x="6284" y="19249"/>
                </a:cubicBezTo>
                <a:close/>
                <a:moveTo>
                  <a:pt x="21276" y="6678"/>
                </a:moveTo>
                <a:lnTo>
                  <a:pt x="16861" y="10917"/>
                </a:lnTo>
                <a:lnTo>
                  <a:pt x="15955" y="9963"/>
                </a:lnTo>
                <a:lnTo>
                  <a:pt x="19296" y="6755"/>
                </a:lnTo>
                <a:cubicBezTo>
                  <a:pt x="19621" y="6438"/>
                  <a:pt x="19627" y="5931"/>
                  <a:pt x="19318" y="5609"/>
                </a:cubicBezTo>
                <a:lnTo>
                  <a:pt x="16332" y="2529"/>
                </a:lnTo>
                <a:cubicBezTo>
                  <a:pt x="16184" y="2374"/>
                  <a:pt x="15978" y="2282"/>
                  <a:pt x="15764" y="2282"/>
                </a:cubicBezTo>
                <a:cubicBezTo>
                  <a:pt x="15550" y="2278"/>
                  <a:pt x="15340" y="2361"/>
                  <a:pt x="15184" y="2506"/>
                </a:cubicBezTo>
                <a:lnTo>
                  <a:pt x="12551" y="5032"/>
                </a:lnTo>
                <a:lnTo>
                  <a:pt x="14839" y="7392"/>
                </a:lnTo>
                <a:cubicBezTo>
                  <a:pt x="15024" y="7589"/>
                  <a:pt x="15008" y="7910"/>
                  <a:pt x="14813" y="8098"/>
                </a:cubicBezTo>
                <a:cubicBezTo>
                  <a:pt x="14675" y="8231"/>
                  <a:pt x="14473" y="8266"/>
                  <a:pt x="14304" y="8217"/>
                </a:cubicBezTo>
                <a:lnTo>
                  <a:pt x="10985" y="4711"/>
                </a:lnTo>
                <a:lnTo>
                  <a:pt x="15326" y="541"/>
                </a:lnTo>
                <a:cubicBezTo>
                  <a:pt x="15592" y="293"/>
                  <a:pt x="16015" y="306"/>
                  <a:pt x="16265" y="567"/>
                </a:cubicBezTo>
                <a:lnTo>
                  <a:pt x="21285" y="5746"/>
                </a:lnTo>
                <a:cubicBezTo>
                  <a:pt x="21536" y="6008"/>
                  <a:pt x="21536" y="6430"/>
                  <a:pt x="21276" y="6678"/>
                </a:cubicBezTo>
                <a:cubicBezTo>
                  <a:pt x="21276" y="6678"/>
                  <a:pt x="21276" y="6678"/>
                  <a:pt x="21276" y="6678"/>
                </a:cubicBezTo>
                <a:close/>
              </a:path>
            </a:pathLst>
          </a:custGeom>
          <a:solidFill>
            <a:srgbClr val="5252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Rectangle 14"/>
          <p:cNvSpPr/>
          <p:nvPr/>
        </p:nvSpPr>
        <p:spPr>
          <a:xfrm>
            <a:off x="1225013" y="2859613"/>
            <a:ext cx="4870987" cy="1138773"/>
          </a:xfrm>
          <a:prstGeom prst="rect">
            <a:avLst/>
          </a:prstGeom>
        </p:spPr>
        <p:txBody>
          <a:bodyPr wrap="square">
            <a:spAutoFit/>
          </a:bodyPr>
          <a:lstStyle/>
          <a:p>
            <a:r>
              <a:rPr lang="en-US" sz="2800" b="1" dirty="0">
                <a:solidFill>
                  <a:srgbClr val="525252"/>
                </a:solidFill>
                <a:latin typeface="Segoe UI" panose="020B0502040204020203" pitchFamily="34" charset="0"/>
                <a:cs typeface="Segoe UI" panose="020B0502040204020203" pitchFamily="34" charset="0"/>
              </a:rPr>
              <a:t>STEP 7: </a:t>
            </a:r>
            <a:r>
              <a:rPr lang="en-US" sz="2000" b="1" dirty="0">
                <a:solidFill>
                  <a:srgbClr val="525252"/>
                </a:solidFill>
                <a:latin typeface="Segoe UI" panose="020B0502040204020203" pitchFamily="34" charset="0"/>
                <a:cs typeface="Segoe UI" panose="020B0502040204020203" pitchFamily="34" charset="0"/>
              </a:rPr>
              <a:t>Generate a proposal and share it with the client.</a:t>
            </a:r>
          </a:p>
          <a:p>
            <a:endParaRPr lang="en-US" dirty="0">
              <a:solidFill>
                <a:srgbClr val="525252"/>
              </a:solidFill>
              <a:latin typeface="Segoe UI" panose="020B0502040204020203" pitchFamily="34" charset="0"/>
              <a:cs typeface="Segoe UI" panose="020B0502040204020203" pitchFamily="34" charset="0"/>
            </a:endParaRPr>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flipH="1">
            <a:off x="5335242" y="0"/>
            <a:ext cx="6856758" cy="5624547"/>
          </a:xfrm>
        </p:spPr>
      </p:pic>
    </p:spTree>
    <p:extLst>
      <p:ext uri="{BB962C8B-B14F-4D97-AF65-F5344CB8AC3E}">
        <p14:creationId xmlns:p14="http://schemas.microsoft.com/office/powerpoint/2010/main" val="11335449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7157"/>
          <p:cNvSpPr/>
          <p:nvPr/>
        </p:nvSpPr>
        <p:spPr>
          <a:xfrm>
            <a:off x="448643" y="2946591"/>
            <a:ext cx="999137" cy="964815"/>
          </a:xfrm>
          <a:custGeom>
            <a:avLst/>
            <a:gdLst/>
            <a:ahLst/>
            <a:cxnLst>
              <a:cxn ang="0">
                <a:pos x="wd2" y="hd2"/>
              </a:cxn>
              <a:cxn ang="5400000">
                <a:pos x="wd2" y="hd2"/>
              </a:cxn>
              <a:cxn ang="10800000">
                <a:pos x="wd2" y="hd2"/>
              </a:cxn>
              <a:cxn ang="16200000">
                <a:pos x="wd2" y="hd2"/>
              </a:cxn>
            </a:cxnLst>
            <a:rect l="0" t="0" r="r" b="b"/>
            <a:pathLst>
              <a:path w="21472" h="21394" extrusionOk="0">
                <a:moveTo>
                  <a:pt x="19248" y="18282"/>
                </a:moveTo>
                <a:lnTo>
                  <a:pt x="18600" y="16234"/>
                </a:lnTo>
                <a:lnTo>
                  <a:pt x="16090" y="18589"/>
                </a:lnTo>
                <a:lnTo>
                  <a:pt x="18110" y="19354"/>
                </a:lnTo>
                <a:cubicBezTo>
                  <a:pt x="18110" y="19354"/>
                  <a:pt x="19248" y="18282"/>
                  <a:pt x="19248" y="18282"/>
                </a:cubicBezTo>
                <a:close/>
                <a:moveTo>
                  <a:pt x="20618" y="20033"/>
                </a:moveTo>
                <a:cubicBezTo>
                  <a:pt x="20689" y="20266"/>
                  <a:pt x="20625" y="20518"/>
                  <a:pt x="20446" y="20688"/>
                </a:cubicBezTo>
                <a:cubicBezTo>
                  <a:pt x="20265" y="20853"/>
                  <a:pt x="20008" y="20903"/>
                  <a:pt x="19780" y="20821"/>
                </a:cubicBezTo>
                <a:lnTo>
                  <a:pt x="14654" y="18874"/>
                </a:lnTo>
                <a:lnTo>
                  <a:pt x="18970" y="14821"/>
                </a:lnTo>
                <a:cubicBezTo>
                  <a:pt x="18970" y="14821"/>
                  <a:pt x="20618" y="20033"/>
                  <a:pt x="20618" y="20033"/>
                </a:cubicBezTo>
                <a:close/>
                <a:moveTo>
                  <a:pt x="1779" y="3570"/>
                </a:moveTo>
                <a:lnTo>
                  <a:pt x="2573" y="4413"/>
                </a:lnTo>
                <a:lnTo>
                  <a:pt x="5190" y="1952"/>
                </a:lnTo>
                <a:lnTo>
                  <a:pt x="4391" y="1118"/>
                </a:lnTo>
                <a:cubicBezTo>
                  <a:pt x="4391" y="1118"/>
                  <a:pt x="1779" y="3570"/>
                  <a:pt x="1779" y="3570"/>
                </a:cubicBezTo>
                <a:close/>
                <a:moveTo>
                  <a:pt x="1008" y="4455"/>
                </a:moveTo>
                <a:cubicBezTo>
                  <a:pt x="773" y="4202"/>
                  <a:pt x="646" y="3876"/>
                  <a:pt x="659" y="3538"/>
                </a:cubicBezTo>
                <a:cubicBezTo>
                  <a:pt x="667" y="3199"/>
                  <a:pt x="813" y="2882"/>
                  <a:pt x="1061" y="2644"/>
                </a:cubicBezTo>
                <a:lnTo>
                  <a:pt x="3510" y="352"/>
                </a:lnTo>
                <a:cubicBezTo>
                  <a:pt x="4026" y="-138"/>
                  <a:pt x="4835" y="-111"/>
                  <a:pt x="5326" y="403"/>
                </a:cubicBezTo>
                <a:lnTo>
                  <a:pt x="6840" y="2002"/>
                </a:lnTo>
                <a:lnTo>
                  <a:pt x="2523" y="6054"/>
                </a:lnTo>
                <a:cubicBezTo>
                  <a:pt x="2523" y="6054"/>
                  <a:pt x="1008" y="4455"/>
                  <a:pt x="1008" y="4455"/>
                </a:cubicBezTo>
                <a:close/>
                <a:moveTo>
                  <a:pt x="4048" y="7667"/>
                </a:moveTo>
                <a:lnTo>
                  <a:pt x="8366" y="3615"/>
                </a:lnTo>
                <a:lnTo>
                  <a:pt x="7250" y="2432"/>
                </a:lnTo>
                <a:lnTo>
                  <a:pt x="2932" y="6489"/>
                </a:lnTo>
                <a:cubicBezTo>
                  <a:pt x="2932" y="6489"/>
                  <a:pt x="4048" y="7667"/>
                  <a:pt x="4048" y="7667"/>
                </a:cubicBezTo>
                <a:close/>
                <a:moveTo>
                  <a:pt x="16215" y="14363"/>
                </a:moveTo>
                <a:cubicBezTo>
                  <a:pt x="16363" y="14221"/>
                  <a:pt x="16369" y="13988"/>
                  <a:pt x="16231" y="13840"/>
                </a:cubicBezTo>
                <a:lnTo>
                  <a:pt x="10820" y="8125"/>
                </a:lnTo>
                <a:cubicBezTo>
                  <a:pt x="10754" y="8051"/>
                  <a:pt x="10661" y="8010"/>
                  <a:pt x="10562" y="8010"/>
                </a:cubicBezTo>
                <a:cubicBezTo>
                  <a:pt x="10463" y="8010"/>
                  <a:pt x="10366" y="8044"/>
                  <a:pt x="10297" y="8111"/>
                </a:cubicBezTo>
                <a:lnTo>
                  <a:pt x="10040" y="8349"/>
                </a:lnTo>
                <a:cubicBezTo>
                  <a:pt x="9892" y="8488"/>
                  <a:pt x="9883" y="8721"/>
                  <a:pt x="10026" y="8872"/>
                </a:cubicBezTo>
                <a:lnTo>
                  <a:pt x="15430" y="14583"/>
                </a:lnTo>
                <a:cubicBezTo>
                  <a:pt x="15501" y="14657"/>
                  <a:pt x="15592" y="14698"/>
                  <a:pt x="15696" y="14702"/>
                </a:cubicBezTo>
                <a:cubicBezTo>
                  <a:pt x="15793" y="14707"/>
                  <a:pt x="15886" y="14670"/>
                  <a:pt x="15959" y="14602"/>
                </a:cubicBezTo>
                <a:cubicBezTo>
                  <a:pt x="15959" y="14602"/>
                  <a:pt x="16215" y="14363"/>
                  <a:pt x="16215" y="14363"/>
                </a:cubicBezTo>
                <a:close/>
                <a:moveTo>
                  <a:pt x="9526" y="6916"/>
                </a:moveTo>
                <a:cubicBezTo>
                  <a:pt x="9531" y="6814"/>
                  <a:pt x="9494" y="6718"/>
                  <a:pt x="9427" y="6649"/>
                </a:cubicBezTo>
                <a:lnTo>
                  <a:pt x="8955" y="6155"/>
                </a:lnTo>
                <a:cubicBezTo>
                  <a:pt x="8815" y="6008"/>
                  <a:pt x="8581" y="5998"/>
                  <a:pt x="8432" y="6137"/>
                </a:cubicBezTo>
                <a:lnTo>
                  <a:pt x="8178" y="6378"/>
                </a:lnTo>
                <a:cubicBezTo>
                  <a:pt x="8028" y="6516"/>
                  <a:pt x="8022" y="6755"/>
                  <a:pt x="8161" y="6898"/>
                </a:cubicBezTo>
                <a:lnTo>
                  <a:pt x="8627" y="7402"/>
                </a:lnTo>
                <a:cubicBezTo>
                  <a:pt x="8698" y="7470"/>
                  <a:pt x="8790" y="7512"/>
                  <a:pt x="8889" y="7516"/>
                </a:cubicBezTo>
                <a:cubicBezTo>
                  <a:pt x="8987" y="7521"/>
                  <a:pt x="9411" y="7177"/>
                  <a:pt x="9411" y="7177"/>
                </a:cubicBezTo>
                <a:cubicBezTo>
                  <a:pt x="9485" y="7103"/>
                  <a:pt x="9524" y="7012"/>
                  <a:pt x="9526" y="6916"/>
                </a:cubicBezTo>
                <a:cubicBezTo>
                  <a:pt x="9526" y="6916"/>
                  <a:pt x="9526" y="6916"/>
                  <a:pt x="9526" y="6916"/>
                </a:cubicBezTo>
                <a:close/>
                <a:moveTo>
                  <a:pt x="18427" y="14248"/>
                </a:moveTo>
                <a:lnTo>
                  <a:pt x="14106" y="18295"/>
                </a:lnTo>
                <a:lnTo>
                  <a:pt x="4486" y="8130"/>
                </a:lnTo>
                <a:lnTo>
                  <a:pt x="8807" y="4078"/>
                </a:lnTo>
                <a:cubicBezTo>
                  <a:pt x="8807" y="4078"/>
                  <a:pt x="18427" y="14248"/>
                  <a:pt x="18427" y="14248"/>
                </a:cubicBezTo>
                <a:close/>
                <a:moveTo>
                  <a:pt x="15761" y="5834"/>
                </a:moveTo>
                <a:cubicBezTo>
                  <a:pt x="16015" y="6096"/>
                  <a:pt x="16436" y="6099"/>
                  <a:pt x="16700" y="5853"/>
                </a:cubicBezTo>
                <a:cubicBezTo>
                  <a:pt x="16965" y="5595"/>
                  <a:pt x="16973" y="5174"/>
                  <a:pt x="16716" y="4917"/>
                </a:cubicBezTo>
                <a:cubicBezTo>
                  <a:pt x="16461" y="4651"/>
                  <a:pt x="16042" y="4647"/>
                  <a:pt x="15779" y="4899"/>
                </a:cubicBezTo>
                <a:cubicBezTo>
                  <a:pt x="15515" y="5151"/>
                  <a:pt x="15508" y="5573"/>
                  <a:pt x="15761" y="5834"/>
                </a:cubicBezTo>
                <a:cubicBezTo>
                  <a:pt x="15761" y="5834"/>
                  <a:pt x="15761" y="5834"/>
                  <a:pt x="15761" y="5834"/>
                </a:cubicBezTo>
                <a:close/>
                <a:moveTo>
                  <a:pt x="15052" y="6513"/>
                </a:moveTo>
                <a:cubicBezTo>
                  <a:pt x="14419" y="5867"/>
                  <a:pt x="14440" y="4821"/>
                  <a:pt x="15094" y="4192"/>
                </a:cubicBezTo>
                <a:cubicBezTo>
                  <a:pt x="15747" y="3561"/>
                  <a:pt x="16794" y="3583"/>
                  <a:pt x="17428" y="4235"/>
                </a:cubicBezTo>
                <a:cubicBezTo>
                  <a:pt x="18058" y="4885"/>
                  <a:pt x="18035" y="5931"/>
                  <a:pt x="17383" y="6558"/>
                </a:cubicBezTo>
                <a:cubicBezTo>
                  <a:pt x="16733" y="7185"/>
                  <a:pt x="15685" y="7168"/>
                  <a:pt x="15052" y="6513"/>
                </a:cubicBezTo>
                <a:cubicBezTo>
                  <a:pt x="15052" y="6513"/>
                  <a:pt x="15052" y="6513"/>
                  <a:pt x="15052" y="6513"/>
                </a:cubicBezTo>
                <a:close/>
                <a:moveTo>
                  <a:pt x="6284" y="19249"/>
                </a:moveTo>
                <a:cubicBezTo>
                  <a:pt x="6131" y="19395"/>
                  <a:pt x="5924" y="19477"/>
                  <a:pt x="5708" y="19474"/>
                </a:cubicBezTo>
                <a:cubicBezTo>
                  <a:pt x="5494" y="19469"/>
                  <a:pt x="5289" y="19378"/>
                  <a:pt x="5138" y="19226"/>
                </a:cubicBezTo>
                <a:lnTo>
                  <a:pt x="2152" y="16145"/>
                </a:lnTo>
                <a:cubicBezTo>
                  <a:pt x="1841" y="15821"/>
                  <a:pt x="1851" y="15316"/>
                  <a:pt x="2174" y="15000"/>
                </a:cubicBezTo>
                <a:lnTo>
                  <a:pt x="3545" y="16421"/>
                </a:lnTo>
                <a:cubicBezTo>
                  <a:pt x="3733" y="16614"/>
                  <a:pt x="4045" y="16622"/>
                  <a:pt x="4240" y="16434"/>
                </a:cubicBezTo>
                <a:cubicBezTo>
                  <a:pt x="4438" y="16246"/>
                  <a:pt x="4442" y="15939"/>
                  <a:pt x="4251" y="15743"/>
                </a:cubicBezTo>
                <a:lnTo>
                  <a:pt x="2882" y="14322"/>
                </a:lnTo>
                <a:lnTo>
                  <a:pt x="3247" y="13969"/>
                </a:lnTo>
                <a:lnTo>
                  <a:pt x="4617" y="15390"/>
                </a:lnTo>
                <a:cubicBezTo>
                  <a:pt x="4806" y="15582"/>
                  <a:pt x="5117" y="15591"/>
                  <a:pt x="5315" y="15403"/>
                </a:cubicBezTo>
                <a:cubicBezTo>
                  <a:pt x="5510" y="15215"/>
                  <a:pt x="5515" y="14907"/>
                  <a:pt x="5326" y="14711"/>
                </a:cubicBezTo>
                <a:lnTo>
                  <a:pt x="3951" y="13295"/>
                </a:lnTo>
                <a:lnTo>
                  <a:pt x="4321" y="12943"/>
                </a:lnTo>
                <a:lnTo>
                  <a:pt x="5688" y="14363"/>
                </a:lnTo>
                <a:cubicBezTo>
                  <a:pt x="5877" y="14555"/>
                  <a:pt x="6189" y="14564"/>
                  <a:pt x="6384" y="14378"/>
                </a:cubicBezTo>
                <a:cubicBezTo>
                  <a:pt x="6582" y="14188"/>
                  <a:pt x="6585" y="13881"/>
                  <a:pt x="6398" y="13685"/>
                </a:cubicBezTo>
                <a:lnTo>
                  <a:pt x="5024" y="12268"/>
                </a:lnTo>
                <a:lnTo>
                  <a:pt x="5390" y="11916"/>
                </a:lnTo>
                <a:lnTo>
                  <a:pt x="6760" y="13332"/>
                </a:lnTo>
                <a:cubicBezTo>
                  <a:pt x="6951" y="13529"/>
                  <a:pt x="7262" y="13533"/>
                  <a:pt x="7457" y="13345"/>
                </a:cubicBezTo>
                <a:cubicBezTo>
                  <a:pt x="7528" y="13277"/>
                  <a:pt x="7579" y="13186"/>
                  <a:pt x="7595" y="13098"/>
                </a:cubicBezTo>
                <a:lnTo>
                  <a:pt x="5059" y="10412"/>
                </a:lnTo>
                <a:lnTo>
                  <a:pt x="193" y="15079"/>
                </a:lnTo>
                <a:cubicBezTo>
                  <a:pt x="-64" y="15326"/>
                  <a:pt x="-64" y="15747"/>
                  <a:pt x="188" y="16009"/>
                </a:cubicBezTo>
                <a:lnTo>
                  <a:pt x="5204" y="21192"/>
                </a:lnTo>
                <a:cubicBezTo>
                  <a:pt x="5455" y="21453"/>
                  <a:pt x="5881" y="21462"/>
                  <a:pt x="6138" y="21214"/>
                </a:cubicBezTo>
                <a:lnTo>
                  <a:pt x="10931" y="16614"/>
                </a:lnTo>
                <a:lnTo>
                  <a:pt x="10024" y="15660"/>
                </a:lnTo>
                <a:cubicBezTo>
                  <a:pt x="10024" y="15660"/>
                  <a:pt x="6284" y="19249"/>
                  <a:pt x="6284" y="19249"/>
                </a:cubicBezTo>
                <a:close/>
                <a:moveTo>
                  <a:pt x="21276" y="6678"/>
                </a:moveTo>
                <a:lnTo>
                  <a:pt x="16861" y="10917"/>
                </a:lnTo>
                <a:lnTo>
                  <a:pt x="15955" y="9963"/>
                </a:lnTo>
                <a:lnTo>
                  <a:pt x="19296" y="6755"/>
                </a:lnTo>
                <a:cubicBezTo>
                  <a:pt x="19621" y="6438"/>
                  <a:pt x="19627" y="5931"/>
                  <a:pt x="19318" y="5609"/>
                </a:cubicBezTo>
                <a:lnTo>
                  <a:pt x="16332" y="2529"/>
                </a:lnTo>
                <a:cubicBezTo>
                  <a:pt x="16184" y="2374"/>
                  <a:pt x="15978" y="2282"/>
                  <a:pt x="15764" y="2282"/>
                </a:cubicBezTo>
                <a:cubicBezTo>
                  <a:pt x="15550" y="2278"/>
                  <a:pt x="15340" y="2361"/>
                  <a:pt x="15184" y="2506"/>
                </a:cubicBezTo>
                <a:lnTo>
                  <a:pt x="12551" y="5032"/>
                </a:lnTo>
                <a:lnTo>
                  <a:pt x="14839" y="7392"/>
                </a:lnTo>
                <a:cubicBezTo>
                  <a:pt x="15024" y="7589"/>
                  <a:pt x="15008" y="7910"/>
                  <a:pt x="14813" y="8098"/>
                </a:cubicBezTo>
                <a:cubicBezTo>
                  <a:pt x="14675" y="8231"/>
                  <a:pt x="14473" y="8266"/>
                  <a:pt x="14304" y="8217"/>
                </a:cubicBezTo>
                <a:lnTo>
                  <a:pt x="10985" y="4711"/>
                </a:lnTo>
                <a:lnTo>
                  <a:pt x="15326" y="541"/>
                </a:lnTo>
                <a:cubicBezTo>
                  <a:pt x="15592" y="293"/>
                  <a:pt x="16015" y="306"/>
                  <a:pt x="16265" y="567"/>
                </a:cubicBezTo>
                <a:lnTo>
                  <a:pt x="21285" y="5746"/>
                </a:lnTo>
                <a:cubicBezTo>
                  <a:pt x="21536" y="6008"/>
                  <a:pt x="21536" y="6430"/>
                  <a:pt x="21276" y="6678"/>
                </a:cubicBezTo>
                <a:cubicBezTo>
                  <a:pt x="21276" y="6678"/>
                  <a:pt x="21276" y="6678"/>
                  <a:pt x="21276" y="6678"/>
                </a:cubicBezTo>
                <a:close/>
              </a:path>
            </a:pathLst>
          </a:custGeom>
          <a:solidFill>
            <a:srgbClr val="5252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Rectangle 14"/>
          <p:cNvSpPr/>
          <p:nvPr/>
        </p:nvSpPr>
        <p:spPr>
          <a:xfrm>
            <a:off x="1538824" y="2859613"/>
            <a:ext cx="4870987" cy="1138773"/>
          </a:xfrm>
          <a:prstGeom prst="rect">
            <a:avLst/>
          </a:prstGeom>
        </p:spPr>
        <p:txBody>
          <a:bodyPr wrap="square">
            <a:spAutoFit/>
          </a:bodyPr>
          <a:lstStyle/>
          <a:p>
            <a:r>
              <a:rPr lang="en-US" sz="2800" b="1" dirty="0">
                <a:solidFill>
                  <a:srgbClr val="525252"/>
                </a:solidFill>
                <a:latin typeface="Segoe UI" panose="020B0502040204020203" pitchFamily="34" charset="0"/>
                <a:cs typeface="Segoe UI" panose="020B0502040204020203" pitchFamily="34" charset="0"/>
              </a:rPr>
              <a:t>STEP 8: </a:t>
            </a:r>
            <a:r>
              <a:rPr lang="en-US" sz="2000" b="1" dirty="0">
                <a:solidFill>
                  <a:srgbClr val="525252"/>
                </a:solidFill>
                <a:latin typeface="Segoe UI" panose="020B0502040204020203" pitchFamily="34" charset="0"/>
                <a:cs typeface="Segoe UI" panose="020B0502040204020203" pitchFamily="34" charset="0"/>
              </a:rPr>
              <a:t>Negotiate and close the deal.</a:t>
            </a:r>
          </a:p>
          <a:p>
            <a:endParaRPr lang="en-US" dirty="0">
              <a:solidFill>
                <a:srgbClr val="525252"/>
              </a:solidFill>
              <a:latin typeface="Segoe UI" panose="020B0502040204020203" pitchFamily="34" charset="0"/>
              <a:cs typeface="Segoe UI" panose="020B0502040204020203" pitchFamily="34" charset="0"/>
            </a:endParaRPr>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flipH="1">
            <a:off x="7396052" y="887087"/>
            <a:ext cx="4596714" cy="4430790"/>
          </a:xfrm>
        </p:spPr>
      </p:pic>
      <p:pic>
        <p:nvPicPr>
          <p:cNvPr id="9" name="Picture 8" descr="A picture containing person, holding, man&#10;&#10;Description generated with high confidence">
            <a:extLst>
              <a:ext uri="{FF2B5EF4-FFF2-40B4-BE49-F238E27FC236}">
                <a16:creationId xmlns:a16="http://schemas.microsoft.com/office/drawing/2014/main" id="{24BE5C15-C6C2-489B-AF6B-490060B71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183" y="0"/>
            <a:ext cx="7114817" cy="6858000"/>
          </a:xfrm>
          <a:prstGeom prst="rect">
            <a:avLst/>
          </a:prstGeom>
        </p:spPr>
      </p:pic>
    </p:spTree>
    <p:extLst>
      <p:ext uri="{BB962C8B-B14F-4D97-AF65-F5344CB8AC3E}">
        <p14:creationId xmlns:p14="http://schemas.microsoft.com/office/powerpoint/2010/main" val="164656047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1" name="Shape 7131"/>
          <p:cNvSpPr/>
          <p:nvPr/>
        </p:nvSpPr>
        <p:spPr>
          <a:xfrm>
            <a:off x="1213492" y="3750970"/>
            <a:ext cx="9537033" cy="0"/>
          </a:xfrm>
          <a:prstGeom prst="line">
            <a:avLst/>
          </a:prstGeom>
          <a:noFill/>
          <a:ln w="101600" cap="flat">
            <a:solidFill>
              <a:srgbClr val="F2F2F2"/>
            </a:solidFill>
            <a:prstDash val="solid"/>
            <a:miter lim="400000"/>
          </a:ln>
          <a:effectLst>
            <a:outerShdw blurRad="38100" dist="25400" dir="5400000" rotWithShape="0">
              <a:srgbClr val="000000">
                <a:alpha val="25000"/>
              </a:srgbClr>
            </a:outerShdw>
          </a:effectLst>
        </p:spPr>
        <p:txBody>
          <a:bodyPr wrap="square" lIns="0" tIns="0" rIns="0" bIns="0" numCol="1" anchor="ctr">
            <a:noAutofit/>
          </a:bodyPr>
          <a:lstStyle/>
          <a:p>
            <a:pPr lvl="0">
              <a:defRPr sz="3200"/>
            </a:pPr>
            <a:endParaRPr sz="1600"/>
          </a:p>
        </p:txBody>
      </p:sp>
      <p:grpSp>
        <p:nvGrpSpPr>
          <p:cNvPr id="11" name="Group 10"/>
          <p:cNvGrpSpPr/>
          <p:nvPr/>
        </p:nvGrpSpPr>
        <p:grpSpPr>
          <a:xfrm>
            <a:off x="2490848" y="2880488"/>
            <a:ext cx="818148" cy="1287134"/>
            <a:chOff x="2490848" y="2880488"/>
            <a:chExt cx="818148" cy="1287134"/>
          </a:xfrm>
        </p:grpSpPr>
        <p:grpSp>
          <p:nvGrpSpPr>
            <p:cNvPr id="7139" name="Group 7139"/>
            <p:cNvGrpSpPr/>
            <p:nvPr/>
          </p:nvGrpSpPr>
          <p:grpSpPr>
            <a:xfrm rot="10800000" flipH="1">
              <a:off x="2490848" y="2880488"/>
              <a:ext cx="818148" cy="1287134"/>
              <a:chOff x="0" y="0"/>
              <a:chExt cx="2028395" cy="3153887"/>
            </a:xfrm>
          </p:grpSpPr>
          <p:sp>
            <p:nvSpPr>
              <p:cNvPr id="7136" name="Shape 7136"/>
              <p:cNvSpPr/>
              <p:nvPr/>
            </p:nvSpPr>
            <p:spPr>
              <a:xfrm>
                <a:off x="43765" y="599569"/>
                <a:ext cx="1940866" cy="19408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37" name="Shape 7137"/>
              <p:cNvSpPr/>
              <p:nvPr/>
            </p:nvSpPr>
            <p:spPr>
              <a:xfrm>
                <a:off x="0" y="0"/>
                <a:ext cx="2028396" cy="202839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7138" name="Shape 7138"/>
              <p:cNvSpPr/>
              <p:nvPr/>
            </p:nvSpPr>
            <p:spPr>
              <a:xfrm>
                <a:off x="681596" y="2807226"/>
                <a:ext cx="674806" cy="346662"/>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grpSp>
        <p:sp>
          <p:nvSpPr>
            <p:cNvPr id="7156" name="Shape 7156"/>
            <p:cNvSpPr/>
            <p:nvPr/>
          </p:nvSpPr>
          <p:spPr>
            <a:xfrm>
              <a:off x="2743653" y="3638189"/>
              <a:ext cx="297221" cy="225559"/>
            </a:xfrm>
            <a:custGeom>
              <a:avLst/>
              <a:gdLst/>
              <a:ahLst/>
              <a:cxnLst>
                <a:cxn ang="0">
                  <a:pos x="wd2" y="hd2"/>
                </a:cxn>
                <a:cxn ang="5400000">
                  <a:pos x="wd2" y="hd2"/>
                </a:cxn>
                <a:cxn ang="10800000">
                  <a:pos x="wd2" y="hd2"/>
                </a:cxn>
                <a:cxn ang="16200000">
                  <a:pos x="wd2" y="hd2"/>
                </a:cxn>
              </a:cxnLst>
              <a:rect l="0" t="0" r="r" b="b"/>
              <a:pathLst>
                <a:path w="21600" h="21600" extrusionOk="0">
                  <a:moveTo>
                    <a:pt x="17964" y="16653"/>
                  </a:moveTo>
                  <a:cubicBezTo>
                    <a:pt x="17799" y="16783"/>
                    <a:pt x="17708" y="17030"/>
                    <a:pt x="17733" y="17282"/>
                  </a:cubicBezTo>
                  <a:cubicBezTo>
                    <a:pt x="17877" y="18703"/>
                    <a:pt x="18345" y="19747"/>
                    <a:pt x="18652" y="20299"/>
                  </a:cubicBezTo>
                  <a:cubicBezTo>
                    <a:pt x="17373" y="20101"/>
                    <a:pt x="16297" y="19012"/>
                    <a:pt x="15593" y="18085"/>
                  </a:cubicBezTo>
                  <a:cubicBezTo>
                    <a:pt x="15487" y="17945"/>
                    <a:pt x="15336" y="17878"/>
                    <a:pt x="15190" y="17907"/>
                  </a:cubicBezTo>
                  <a:cubicBezTo>
                    <a:pt x="14793" y="17972"/>
                    <a:pt x="14413" y="18008"/>
                    <a:pt x="14059" y="18008"/>
                  </a:cubicBezTo>
                  <a:cubicBezTo>
                    <a:pt x="13532" y="18008"/>
                    <a:pt x="13011" y="17938"/>
                    <a:pt x="12507" y="17810"/>
                  </a:cubicBezTo>
                  <a:cubicBezTo>
                    <a:pt x="15275" y="16244"/>
                    <a:pt x="17172" y="13075"/>
                    <a:pt x="17172" y="9428"/>
                  </a:cubicBezTo>
                  <a:cubicBezTo>
                    <a:pt x="17172" y="7595"/>
                    <a:pt x="16691" y="5881"/>
                    <a:pt x="15862" y="4431"/>
                  </a:cubicBezTo>
                  <a:cubicBezTo>
                    <a:pt x="18615" y="5259"/>
                    <a:pt x="20637" y="7926"/>
                    <a:pt x="20637" y="11085"/>
                  </a:cubicBezTo>
                  <a:cubicBezTo>
                    <a:pt x="20637" y="13296"/>
                    <a:pt x="19663" y="15327"/>
                    <a:pt x="17964" y="16653"/>
                  </a:cubicBezTo>
                  <a:cubicBezTo>
                    <a:pt x="17964" y="16653"/>
                    <a:pt x="17964" y="16653"/>
                    <a:pt x="17964" y="16653"/>
                  </a:cubicBezTo>
                  <a:close/>
                  <a:moveTo>
                    <a:pt x="8586" y="16320"/>
                  </a:moveTo>
                  <a:cubicBezTo>
                    <a:pt x="8222" y="16320"/>
                    <a:pt x="7830" y="16284"/>
                    <a:pt x="7423" y="16213"/>
                  </a:cubicBezTo>
                  <a:cubicBezTo>
                    <a:pt x="7128" y="16167"/>
                    <a:pt x="6828" y="16294"/>
                    <a:pt x="6616" y="16575"/>
                  </a:cubicBezTo>
                  <a:cubicBezTo>
                    <a:pt x="6100" y="17255"/>
                    <a:pt x="5388" y="18024"/>
                    <a:pt x="4551" y="18465"/>
                  </a:cubicBezTo>
                  <a:cubicBezTo>
                    <a:pt x="4771" y="17849"/>
                    <a:pt x="4966" y="17089"/>
                    <a:pt x="5057" y="16196"/>
                  </a:cubicBezTo>
                  <a:cubicBezTo>
                    <a:pt x="5108" y="15694"/>
                    <a:pt x="4927" y="15198"/>
                    <a:pt x="4594" y="14938"/>
                  </a:cubicBezTo>
                  <a:cubicBezTo>
                    <a:pt x="2898" y="13614"/>
                    <a:pt x="1925" y="11606"/>
                    <a:pt x="1925" y="9428"/>
                  </a:cubicBezTo>
                  <a:cubicBezTo>
                    <a:pt x="1925" y="5627"/>
                    <a:pt x="4913" y="2535"/>
                    <a:pt x="8586" y="2535"/>
                  </a:cubicBezTo>
                  <a:cubicBezTo>
                    <a:pt x="12260" y="2535"/>
                    <a:pt x="15248" y="5627"/>
                    <a:pt x="15248" y="9428"/>
                  </a:cubicBezTo>
                  <a:cubicBezTo>
                    <a:pt x="15248" y="13225"/>
                    <a:pt x="12260" y="16320"/>
                    <a:pt x="8586" y="16320"/>
                  </a:cubicBezTo>
                  <a:cubicBezTo>
                    <a:pt x="8586" y="16320"/>
                    <a:pt x="8586" y="16320"/>
                    <a:pt x="8586" y="16320"/>
                  </a:cubicBezTo>
                  <a:close/>
                  <a:moveTo>
                    <a:pt x="21600" y="11085"/>
                  </a:moveTo>
                  <a:cubicBezTo>
                    <a:pt x="21600" y="6844"/>
                    <a:pt x="18614" y="3344"/>
                    <a:pt x="14804" y="2938"/>
                  </a:cubicBezTo>
                  <a:cubicBezTo>
                    <a:pt x="13239" y="1130"/>
                    <a:pt x="11032" y="0"/>
                    <a:pt x="8586" y="0"/>
                  </a:cubicBezTo>
                  <a:cubicBezTo>
                    <a:pt x="3851" y="0"/>
                    <a:pt x="0" y="4230"/>
                    <a:pt x="0" y="9428"/>
                  </a:cubicBezTo>
                  <a:cubicBezTo>
                    <a:pt x="0" y="12206"/>
                    <a:pt x="1120" y="14838"/>
                    <a:pt x="3028" y="16621"/>
                  </a:cubicBezTo>
                  <a:cubicBezTo>
                    <a:pt x="2769" y="17793"/>
                    <a:pt x="2278" y="18478"/>
                    <a:pt x="2278" y="18478"/>
                  </a:cubicBezTo>
                  <a:cubicBezTo>
                    <a:pt x="1947" y="18912"/>
                    <a:pt x="1826" y="19567"/>
                    <a:pt x="1961" y="20192"/>
                  </a:cubicBezTo>
                  <a:cubicBezTo>
                    <a:pt x="1972" y="20241"/>
                    <a:pt x="1985" y="20293"/>
                    <a:pt x="2001" y="20339"/>
                  </a:cubicBezTo>
                  <a:cubicBezTo>
                    <a:pt x="2203" y="20962"/>
                    <a:pt x="2668" y="21365"/>
                    <a:pt x="3186" y="21365"/>
                  </a:cubicBezTo>
                  <a:cubicBezTo>
                    <a:pt x="5052" y="21365"/>
                    <a:pt x="6591" y="20055"/>
                    <a:pt x="7638" y="18795"/>
                  </a:cubicBezTo>
                  <a:cubicBezTo>
                    <a:pt x="7964" y="18834"/>
                    <a:pt x="8281" y="18855"/>
                    <a:pt x="8586" y="18855"/>
                  </a:cubicBezTo>
                  <a:cubicBezTo>
                    <a:pt x="9380" y="18855"/>
                    <a:pt x="10146" y="18735"/>
                    <a:pt x="10874" y="18513"/>
                  </a:cubicBezTo>
                  <a:cubicBezTo>
                    <a:pt x="11866" y="19012"/>
                    <a:pt x="12949" y="19276"/>
                    <a:pt x="14059" y="19276"/>
                  </a:cubicBezTo>
                  <a:cubicBezTo>
                    <a:pt x="14384" y="19276"/>
                    <a:pt x="14727" y="19248"/>
                    <a:pt x="15081" y="19198"/>
                  </a:cubicBezTo>
                  <a:cubicBezTo>
                    <a:pt x="15995" y="20339"/>
                    <a:pt x="17382" y="21600"/>
                    <a:pt x="19059" y="21600"/>
                  </a:cubicBezTo>
                  <a:cubicBezTo>
                    <a:pt x="19374" y="21600"/>
                    <a:pt x="19656" y="21356"/>
                    <a:pt x="19780" y="20978"/>
                  </a:cubicBezTo>
                  <a:cubicBezTo>
                    <a:pt x="19789" y="20954"/>
                    <a:pt x="19794" y="20928"/>
                    <a:pt x="19800" y="20904"/>
                  </a:cubicBezTo>
                  <a:cubicBezTo>
                    <a:pt x="19885" y="20516"/>
                    <a:pt x="19812" y="20113"/>
                    <a:pt x="19615" y="19853"/>
                  </a:cubicBezTo>
                  <a:cubicBezTo>
                    <a:pt x="19607" y="19846"/>
                    <a:pt x="18974" y="18976"/>
                    <a:pt x="18740" y="17510"/>
                  </a:cubicBezTo>
                  <a:cubicBezTo>
                    <a:pt x="20537" y="15961"/>
                    <a:pt x="21600" y="13589"/>
                    <a:pt x="21600" y="11085"/>
                  </a:cubicBezTo>
                  <a:cubicBezTo>
                    <a:pt x="21600" y="11085"/>
                    <a:pt x="21600" y="11085"/>
                    <a:pt x="21600" y="11085"/>
                  </a:cubicBezTo>
                  <a:close/>
                  <a:moveTo>
                    <a:pt x="11006" y="10423"/>
                  </a:moveTo>
                  <a:lnTo>
                    <a:pt x="6194" y="10423"/>
                  </a:lnTo>
                  <a:cubicBezTo>
                    <a:pt x="5929" y="10423"/>
                    <a:pt x="5712" y="10706"/>
                    <a:pt x="5712" y="11056"/>
                  </a:cubicBezTo>
                  <a:cubicBezTo>
                    <a:pt x="5712" y="11406"/>
                    <a:pt x="5929" y="11688"/>
                    <a:pt x="6194" y="11688"/>
                  </a:cubicBezTo>
                  <a:lnTo>
                    <a:pt x="11006" y="11688"/>
                  </a:lnTo>
                  <a:cubicBezTo>
                    <a:pt x="11272" y="11688"/>
                    <a:pt x="11487" y="11406"/>
                    <a:pt x="11487" y="11056"/>
                  </a:cubicBezTo>
                  <a:cubicBezTo>
                    <a:pt x="11487" y="10706"/>
                    <a:pt x="11272" y="10423"/>
                    <a:pt x="11006" y="10423"/>
                  </a:cubicBezTo>
                  <a:cubicBezTo>
                    <a:pt x="11006" y="10423"/>
                    <a:pt x="11006" y="10423"/>
                    <a:pt x="11006" y="10423"/>
                  </a:cubicBezTo>
                  <a:close/>
                  <a:moveTo>
                    <a:pt x="11006" y="7343"/>
                  </a:moveTo>
                  <a:lnTo>
                    <a:pt x="6194" y="7343"/>
                  </a:lnTo>
                  <a:cubicBezTo>
                    <a:pt x="5929" y="7343"/>
                    <a:pt x="5712" y="7627"/>
                    <a:pt x="5712" y="7977"/>
                  </a:cubicBezTo>
                  <a:cubicBezTo>
                    <a:pt x="5712" y="8327"/>
                    <a:pt x="5929" y="8611"/>
                    <a:pt x="6194" y="8611"/>
                  </a:cubicBezTo>
                  <a:lnTo>
                    <a:pt x="11006" y="8611"/>
                  </a:lnTo>
                  <a:cubicBezTo>
                    <a:pt x="11272" y="8611"/>
                    <a:pt x="11487" y="8329"/>
                    <a:pt x="11487" y="7977"/>
                  </a:cubicBezTo>
                  <a:cubicBezTo>
                    <a:pt x="11487" y="7627"/>
                    <a:pt x="11272" y="7343"/>
                    <a:pt x="11006" y="7343"/>
                  </a:cubicBezTo>
                  <a:cubicBezTo>
                    <a:pt x="11006" y="7343"/>
                    <a:pt x="11006" y="7343"/>
                    <a:pt x="11006" y="7343"/>
                  </a:cubicBezTo>
                  <a:close/>
                </a:path>
              </a:pathLst>
            </a:custGeom>
            <a:solidFill>
              <a:srgbClr val="0078D7"/>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13" name="Group 12"/>
          <p:cNvGrpSpPr/>
          <p:nvPr/>
        </p:nvGrpSpPr>
        <p:grpSpPr>
          <a:xfrm>
            <a:off x="5044395" y="2880488"/>
            <a:ext cx="818148" cy="1287134"/>
            <a:chOff x="5044395" y="2880488"/>
            <a:chExt cx="818148" cy="1287134"/>
          </a:xfrm>
        </p:grpSpPr>
        <p:grpSp>
          <p:nvGrpSpPr>
            <p:cNvPr id="7146" name="Group 7146"/>
            <p:cNvGrpSpPr/>
            <p:nvPr/>
          </p:nvGrpSpPr>
          <p:grpSpPr>
            <a:xfrm rot="10800000" flipH="1">
              <a:off x="5044395" y="2880488"/>
              <a:ext cx="818148" cy="1287134"/>
              <a:chOff x="0" y="0"/>
              <a:chExt cx="2028395" cy="3153887"/>
            </a:xfrm>
          </p:grpSpPr>
          <p:sp>
            <p:nvSpPr>
              <p:cNvPr id="7143" name="Shape 7143"/>
              <p:cNvSpPr/>
              <p:nvPr/>
            </p:nvSpPr>
            <p:spPr>
              <a:xfrm>
                <a:off x="43765" y="599569"/>
                <a:ext cx="1940866" cy="19408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44" name="Shape 7144"/>
              <p:cNvSpPr/>
              <p:nvPr/>
            </p:nvSpPr>
            <p:spPr>
              <a:xfrm>
                <a:off x="0" y="0"/>
                <a:ext cx="2028396" cy="202839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7145" name="Shape 7145"/>
              <p:cNvSpPr/>
              <p:nvPr/>
            </p:nvSpPr>
            <p:spPr>
              <a:xfrm>
                <a:off x="681596" y="2807226"/>
                <a:ext cx="674806" cy="346662"/>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grpSp>
        <p:sp>
          <p:nvSpPr>
            <p:cNvPr id="7158" name="Shape 7158"/>
            <p:cNvSpPr/>
            <p:nvPr/>
          </p:nvSpPr>
          <p:spPr>
            <a:xfrm>
              <a:off x="5319186" y="3631972"/>
              <a:ext cx="249747" cy="249905"/>
            </a:xfrm>
            <a:custGeom>
              <a:avLst/>
              <a:gdLst/>
              <a:ahLst/>
              <a:cxnLst>
                <a:cxn ang="0">
                  <a:pos x="wd2" y="hd2"/>
                </a:cxn>
                <a:cxn ang="5400000">
                  <a:pos x="wd2" y="hd2"/>
                </a:cxn>
                <a:cxn ang="10800000">
                  <a:pos x="wd2" y="hd2"/>
                </a:cxn>
                <a:cxn ang="16200000">
                  <a:pos x="wd2" y="hd2"/>
                </a:cxn>
              </a:cxnLst>
              <a:rect l="0" t="0" r="r" b="b"/>
              <a:pathLst>
                <a:path w="21600" h="21600" extrusionOk="0">
                  <a:moveTo>
                    <a:pt x="13446" y="0"/>
                  </a:moveTo>
                  <a:cubicBezTo>
                    <a:pt x="12912" y="0"/>
                    <a:pt x="12492" y="426"/>
                    <a:pt x="12492" y="965"/>
                  </a:cubicBezTo>
                  <a:cubicBezTo>
                    <a:pt x="12492" y="1501"/>
                    <a:pt x="12912" y="1952"/>
                    <a:pt x="13446" y="1952"/>
                  </a:cubicBezTo>
                  <a:lnTo>
                    <a:pt x="20581" y="1952"/>
                  </a:lnTo>
                  <a:cubicBezTo>
                    <a:pt x="21113" y="1952"/>
                    <a:pt x="21557" y="1504"/>
                    <a:pt x="21557" y="965"/>
                  </a:cubicBezTo>
                  <a:cubicBezTo>
                    <a:pt x="21557" y="429"/>
                    <a:pt x="21113" y="0"/>
                    <a:pt x="20581" y="0"/>
                  </a:cubicBezTo>
                  <a:lnTo>
                    <a:pt x="13446" y="0"/>
                  </a:lnTo>
                  <a:close/>
                  <a:moveTo>
                    <a:pt x="13381" y="2807"/>
                  </a:moveTo>
                  <a:cubicBezTo>
                    <a:pt x="12963" y="2807"/>
                    <a:pt x="12626" y="3071"/>
                    <a:pt x="12492" y="3443"/>
                  </a:cubicBezTo>
                  <a:cubicBezTo>
                    <a:pt x="13558" y="3672"/>
                    <a:pt x="14542" y="4133"/>
                    <a:pt x="15398" y="4759"/>
                  </a:cubicBezTo>
                  <a:lnTo>
                    <a:pt x="20516" y="4759"/>
                  </a:lnTo>
                  <a:cubicBezTo>
                    <a:pt x="21048" y="4759"/>
                    <a:pt x="21492" y="4308"/>
                    <a:pt x="21492" y="3772"/>
                  </a:cubicBezTo>
                  <a:cubicBezTo>
                    <a:pt x="21492" y="3234"/>
                    <a:pt x="21048" y="2807"/>
                    <a:pt x="20516" y="2807"/>
                  </a:cubicBezTo>
                  <a:lnTo>
                    <a:pt x="13381" y="2807"/>
                  </a:lnTo>
                  <a:close/>
                  <a:moveTo>
                    <a:pt x="10908" y="4210"/>
                  </a:moveTo>
                  <a:cubicBezTo>
                    <a:pt x="7191" y="4210"/>
                    <a:pt x="4164" y="7271"/>
                    <a:pt x="4164" y="11030"/>
                  </a:cubicBezTo>
                  <a:cubicBezTo>
                    <a:pt x="4164" y="14790"/>
                    <a:pt x="7191" y="17850"/>
                    <a:pt x="10908" y="17850"/>
                  </a:cubicBezTo>
                  <a:cubicBezTo>
                    <a:pt x="14626" y="17850"/>
                    <a:pt x="17653" y="14790"/>
                    <a:pt x="17653" y="11030"/>
                  </a:cubicBezTo>
                  <a:cubicBezTo>
                    <a:pt x="17653" y="7271"/>
                    <a:pt x="14626" y="4210"/>
                    <a:pt x="10908" y="4210"/>
                  </a:cubicBezTo>
                  <a:close/>
                  <a:moveTo>
                    <a:pt x="954" y="4912"/>
                  </a:moveTo>
                  <a:cubicBezTo>
                    <a:pt x="422" y="4912"/>
                    <a:pt x="0" y="5338"/>
                    <a:pt x="0" y="5877"/>
                  </a:cubicBezTo>
                  <a:cubicBezTo>
                    <a:pt x="0" y="6413"/>
                    <a:pt x="422" y="6864"/>
                    <a:pt x="954" y="6864"/>
                  </a:cubicBezTo>
                  <a:lnTo>
                    <a:pt x="4012" y="6864"/>
                  </a:lnTo>
                  <a:cubicBezTo>
                    <a:pt x="4452" y="6127"/>
                    <a:pt x="4988" y="5467"/>
                    <a:pt x="5639" y="4912"/>
                  </a:cubicBezTo>
                  <a:lnTo>
                    <a:pt x="954" y="4912"/>
                  </a:lnTo>
                  <a:close/>
                  <a:moveTo>
                    <a:pt x="15961" y="4912"/>
                  </a:moveTo>
                  <a:cubicBezTo>
                    <a:pt x="16582" y="5469"/>
                    <a:pt x="17109" y="6131"/>
                    <a:pt x="17523" y="6864"/>
                  </a:cubicBezTo>
                  <a:lnTo>
                    <a:pt x="20472" y="6864"/>
                  </a:lnTo>
                  <a:cubicBezTo>
                    <a:pt x="21005" y="6864"/>
                    <a:pt x="21427" y="6416"/>
                    <a:pt x="21426" y="5877"/>
                  </a:cubicBezTo>
                  <a:cubicBezTo>
                    <a:pt x="21426" y="5340"/>
                    <a:pt x="21005" y="4912"/>
                    <a:pt x="20472" y="4912"/>
                  </a:cubicBezTo>
                  <a:lnTo>
                    <a:pt x="15961" y="4912"/>
                  </a:lnTo>
                  <a:close/>
                  <a:moveTo>
                    <a:pt x="10908" y="6162"/>
                  </a:moveTo>
                  <a:cubicBezTo>
                    <a:pt x="13564" y="6162"/>
                    <a:pt x="15723" y="8346"/>
                    <a:pt x="15723" y="11030"/>
                  </a:cubicBezTo>
                  <a:cubicBezTo>
                    <a:pt x="15723" y="13712"/>
                    <a:pt x="13564" y="15898"/>
                    <a:pt x="10908" y="15898"/>
                  </a:cubicBezTo>
                  <a:cubicBezTo>
                    <a:pt x="8254" y="15898"/>
                    <a:pt x="6094" y="13712"/>
                    <a:pt x="6094" y="11030"/>
                  </a:cubicBezTo>
                  <a:cubicBezTo>
                    <a:pt x="6094" y="8346"/>
                    <a:pt x="8254" y="6162"/>
                    <a:pt x="10908" y="6162"/>
                  </a:cubicBezTo>
                  <a:close/>
                  <a:moveTo>
                    <a:pt x="954" y="7017"/>
                  </a:moveTo>
                  <a:cubicBezTo>
                    <a:pt x="422" y="7017"/>
                    <a:pt x="0" y="7446"/>
                    <a:pt x="0" y="7982"/>
                  </a:cubicBezTo>
                  <a:cubicBezTo>
                    <a:pt x="0" y="8521"/>
                    <a:pt x="422" y="8969"/>
                    <a:pt x="954" y="8969"/>
                  </a:cubicBezTo>
                  <a:lnTo>
                    <a:pt x="3036" y="8969"/>
                  </a:lnTo>
                  <a:cubicBezTo>
                    <a:pt x="3176" y="8283"/>
                    <a:pt x="3424" y="7624"/>
                    <a:pt x="3730" y="7017"/>
                  </a:cubicBezTo>
                  <a:lnTo>
                    <a:pt x="954" y="7017"/>
                  </a:lnTo>
                  <a:close/>
                  <a:moveTo>
                    <a:pt x="10800" y="7017"/>
                  </a:moveTo>
                  <a:cubicBezTo>
                    <a:pt x="10654" y="7017"/>
                    <a:pt x="10540" y="7176"/>
                    <a:pt x="10540" y="7324"/>
                  </a:cubicBezTo>
                  <a:lnTo>
                    <a:pt x="10540" y="7785"/>
                  </a:lnTo>
                  <a:cubicBezTo>
                    <a:pt x="9447" y="7819"/>
                    <a:pt x="8458" y="8445"/>
                    <a:pt x="8458" y="9649"/>
                  </a:cubicBezTo>
                  <a:cubicBezTo>
                    <a:pt x="8458" y="10631"/>
                    <a:pt x="9241" y="11211"/>
                    <a:pt x="10540" y="11447"/>
                  </a:cubicBezTo>
                  <a:lnTo>
                    <a:pt x="10540" y="13289"/>
                  </a:lnTo>
                  <a:cubicBezTo>
                    <a:pt x="9083" y="13224"/>
                    <a:pt x="9851" y="12017"/>
                    <a:pt x="8870" y="12017"/>
                  </a:cubicBezTo>
                  <a:cubicBezTo>
                    <a:pt x="8538" y="12017"/>
                    <a:pt x="8328" y="12212"/>
                    <a:pt x="8328" y="12565"/>
                  </a:cubicBezTo>
                  <a:cubicBezTo>
                    <a:pt x="8328" y="13264"/>
                    <a:pt x="9060" y="14176"/>
                    <a:pt x="10540" y="14210"/>
                  </a:cubicBezTo>
                  <a:lnTo>
                    <a:pt x="10540" y="14758"/>
                  </a:lnTo>
                  <a:cubicBezTo>
                    <a:pt x="10540" y="14910"/>
                    <a:pt x="10654" y="15043"/>
                    <a:pt x="10800" y="15043"/>
                  </a:cubicBezTo>
                  <a:cubicBezTo>
                    <a:pt x="10950" y="15043"/>
                    <a:pt x="11060" y="14910"/>
                    <a:pt x="11060" y="14758"/>
                  </a:cubicBezTo>
                  <a:lnTo>
                    <a:pt x="11060" y="14210"/>
                  </a:lnTo>
                  <a:cubicBezTo>
                    <a:pt x="12366" y="14133"/>
                    <a:pt x="13251" y="13510"/>
                    <a:pt x="13251" y="12324"/>
                  </a:cubicBezTo>
                  <a:cubicBezTo>
                    <a:pt x="13251" y="10961"/>
                    <a:pt x="12220" y="10620"/>
                    <a:pt x="11060" y="10372"/>
                  </a:cubicBezTo>
                  <a:lnTo>
                    <a:pt x="11060" y="8684"/>
                  </a:lnTo>
                  <a:cubicBezTo>
                    <a:pt x="12033" y="8703"/>
                    <a:pt x="12030" y="9671"/>
                    <a:pt x="12600" y="9671"/>
                  </a:cubicBezTo>
                  <a:cubicBezTo>
                    <a:pt x="12898" y="9671"/>
                    <a:pt x="13142" y="9447"/>
                    <a:pt x="13142" y="9101"/>
                  </a:cubicBezTo>
                  <a:cubicBezTo>
                    <a:pt x="13142" y="8233"/>
                    <a:pt x="11743" y="7803"/>
                    <a:pt x="11060" y="7785"/>
                  </a:cubicBezTo>
                  <a:lnTo>
                    <a:pt x="11060" y="7324"/>
                  </a:lnTo>
                  <a:cubicBezTo>
                    <a:pt x="11060" y="7176"/>
                    <a:pt x="10950" y="7017"/>
                    <a:pt x="10800" y="7017"/>
                  </a:cubicBezTo>
                  <a:close/>
                  <a:moveTo>
                    <a:pt x="17349" y="7719"/>
                  </a:moveTo>
                  <a:cubicBezTo>
                    <a:pt x="17639" y="8329"/>
                    <a:pt x="17856" y="8983"/>
                    <a:pt x="17978" y="9671"/>
                  </a:cubicBezTo>
                  <a:lnTo>
                    <a:pt x="20039" y="9671"/>
                  </a:lnTo>
                  <a:cubicBezTo>
                    <a:pt x="20571" y="9671"/>
                    <a:pt x="20993" y="9224"/>
                    <a:pt x="20993" y="8684"/>
                  </a:cubicBezTo>
                  <a:cubicBezTo>
                    <a:pt x="20993" y="8146"/>
                    <a:pt x="20571" y="7719"/>
                    <a:pt x="20039" y="7719"/>
                  </a:cubicBezTo>
                  <a:lnTo>
                    <a:pt x="17349" y="7719"/>
                  </a:lnTo>
                  <a:close/>
                  <a:moveTo>
                    <a:pt x="10540" y="8684"/>
                  </a:moveTo>
                  <a:cubicBezTo>
                    <a:pt x="10540" y="8684"/>
                    <a:pt x="10540" y="10285"/>
                    <a:pt x="10540" y="10285"/>
                  </a:cubicBezTo>
                  <a:cubicBezTo>
                    <a:pt x="9883" y="10152"/>
                    <a:pt x="9564" y="9893"/>
                    <a:pt x="9564" y="9451"/>
                  </a:cubicBezTo>
                  <a:cubicBezTo>
                    <a:pt x="9564" y="9070"/>
                    <a:pt x="9943" y="8703"/>
                    <a:pt x="10540" y="8684"/>
                  </a:cubicBezTo>
                  <a:close/>
                  <a:moveTo>
                    <a:pt x="954" y="9824"/>
                  </a:moveTo>
                  <a:cubicBezTo>
                    <a:pt x="422" y="9824"/>
                    <a:pt x="0" y="10252"/>
                    <a:pt x="0" y="10789"/>
                  </a:cubicBezTo>
                  <a:cubicBezTo>
                    <a:pt x="0" y="11328"/>
                    <a:pt x="422" y="11776"/>
                    <a:pt x="954" y="11776"/>
                  </a:cubicBezTo>
                  <a:lnTo>
                    <a:pt x="2949" y="11776"/>
                  </a:lnTo>
                  <a:cubicBezTo>
                    <a:pt x="2916" y="11483"/>
                    <a:pt x="2884" y="11178"/>
                    <a:pt x="2884" y="10877"/>
                  </a:cubicBezTo>
                  <a:cubicBezTo>
                    <a:pt x="2884" y="10518"/>
                    <a:pt x="2924" y="10168"/>
                    <a:pt x="2971" y="9824"/>
                  </a:cubicBezTo>
                  <a:lnTo>
                    <a:pt x="954" y="9824"/>
                  </a:lnTo>
                  <a:close/>
                  <a:moveTo>
                    <a:pt x="18065" y="9824"/>
                  </a:moveTo>
                  <a:cubicBezTo>
                    <a:pt x="18098" y="10118"/>
                    <a:pt x="18130" y="10420"/>
                    <a:pt x="18130" y="10723"/>
                  </a:cubicBezTo>
                  <a:cubicBezTo>
                    <a:pt x="18130" y="11083"/>
                    <a:pt x="18091" y="11430"/>
                    <a:pt x="18043" y="11776"/>
                  </a:cubicBezTo>
                  <a:lnTo>
                    <a:pt x="20039" y="11776"/>
                  </a:lnTo>
                  <a:cubicBezTo>
                    <a:pt x="20571" y="11776"/>
                    <a:pt x="21014" y="11331"/>
                    <a:pt x="21014" y="10789"/>
                  </a:cubicBezTo>
                  <a:cubicBezTo>
                    <a:pt x="21014" y="10253"/>
                    <a:pt x="20571" y="9824"/>
                    <a:pt x="20039" y="9824"/>
                  </a:cubicBezTo>
                  <a:lnTo>
                    <a:pt x="18065" y="9824"/>
                  </a:lnTo>
                  <a:close/>
                  <a:moveTo>
                    <a:pt x="11060" y="11535"/>
                  </a:moveTo>
                  <a:cubicBezTo>
                    <a:pt x="11535" y="11642"/>
                    <a:pt x="12145" y="11829"/>
                    <a:pt x="12145" y="12434"/>
                  </a:cubicBezTo>
                  <a:cubicBezTo>
                    <a:pt x="12145" y="13019"/>
                    <a:pt x="11587" y="13251"/>
                    <a:pt x="11060" y="13289"/>
                  </a:cubicBezTo>
                  <a:lnTo>
                    <a:pt x="11060" y="11535"/>
                  </a:lnTo>
                  <a:close/>
                  <a:moveTo>
                    <a:pt x="954" y="11929"/>
                  </a:moveTo>
                  <a:cubicBezTo>
                    <a:pt x="422" y="11929"/>
                    <a:pt x="0" y="12360"/>
                    <a:pt x="0" y="12894"/>
                  </a:cubicBezTo>
                  <a:cubicBezTo>
                    <a:pt x="0" y="13434"/>
                    <a:pt x="422" y="13881"/>
                    <a:pt x="954" y="13881"/>
                  </a:cubicBezTo>
                  <a:lnTo>
                    <a:pt x="3643" y="13881"/>
                  </a:lnTo>
                  <a:cubicBezTo>
                    <a:pt x="3354" y="13268"/>
                    <a:pt x="3138" y="12614"/>
                    <a:pt x="3014" y="11929"/>
                  </a:cubicBezTo>
                  <a:lnTo>
                    <a:pt x="954" y="11929"/>
                  </a:lnTo>
                  <a:close/>
                  <a:moveTo>
                    <a:pt x="18022" y="12631"/>
                  </a:moveTo>
                  <a:cubicBezTo>
                    <a:pt x="17882" y="13318"/>
                    <a:pt x="17656" y="13972"/>
                    <a:pt x="17349" y="14583"/>
                  </a:cubicBezTo>
                  <a:lnTo>
                    <a:pt x="20104" y="14583"/>
                  </a:lnTo>
                  <a:cubicBezTo>
                    <a:pt x="20636" y="14583"/>
                    <a:pt x="21079" y="14135"/>
                    <a:pt x="21080" y="13596"/>
                  </a:cubicBezTo>
                  <a:cubicBezTo>
                    <a:pt x="21080" y="13060"/>
                    <a:pt x="20636" y="12631"/>
                    <a:pt x="20104" y="12631"/>
                  </a:cubicBezTo>
                  <a:lnTo>
                    <a:pt x="18022" y="12631"/>
                  </a:lnTo>
                  <a:close/>
                  <a:moveTo>
                    <a:pt x="954" y="14736"/>
                  </a:moveTo>
                  <a:cubicBezTo>
                    <a:pt x="422" y="14736"/>
                    <a:pt x="0" y="15162"/>
                    <a:pt x="0" y="15701"/>
                  </a:cubicBezTo>
                  <a:cubicBezTo>
                    <a:pt x="0" y="16236"/>
                    <a:pt x="422" y="16688"/>
                    <a:pt x="954" y="16688"/>
                  </a:cubicBezTo>
                  <a:lnTo>
                    <a:pt x="5465" y="16688"/>
                  </a:lnTo>
                  <a:cubicBezTo>
                    <a:pt x="4846" y="16127"/>
                    <a:pt x="4320" y="15469"/>
                    <a:pt x="3904" y="14736"/>
                  </a:cubicBezTo>
                  <a:lnTo>
                    <a:pt x="954" y="14736"/>
                  </a:lnTo>
                  <a:close/>
                  <a:moveTo>
                    <a:pt x="17610" y="14736"/>
                  </a:moveTo>
                  <a:cubicBezTo>
                    <a:pt x="17167" y="15473"/>
                    <a:pt x="16611" y="16137"/>
                    <a:pt x="15961" y="16688"/>
                  </a:cubicBezTo>
                  <a:lnTo>
                    <a:pt x="20646" y="16688"/>
                  </a:lnTo>
                  <a:cubicBezTo>
                    <a:pt x="21178" y="16688"/>
                    <a:pt x="21600" y="16240"/>
                    <a:pt x="21600" y="15701"/>
                  </a:cubicBezTo>
                  <a:cubicBezTo>
                    <a:pt x="21600" y="15163"/>
                    <a:pt x="21178" y="14736"/>
                    <a:pt x="20646" y="14736"/>
                  </a:cubicBezTo>
                  <a:lnTo>
                    <a:pt x="17610" y="14736"/>
                  </a:lnTo>
                  <a:close/>
                  <a:moveTo>
                    <a:pt x="954" y="16841"/>
                  </a:moveTo>
                  <a:cubicBezTo>
                    <a:pt x="422" y="16841"/>
                    <a:pt x="0" y="17268"/>
                    <a:pt x="0" y="17806"/>
                  </a:cubicBezTo>
                  <a:cubicBezTo>
                    <a:pt x="0" y="18345"/>
                    <a:pt x="422" y="18793"/>
                    <a:pt x="954" y="18793"/>
                  </a:cubicBezTo>
                  <a:lnTo>
                    <a:pt x="8089" y="18793"/>
                  </a:lnTo>
                  <a:cubicBezTo>
                    <a:pt x="8504" y="18793"/>
                    <a:pt x="8864" y="18529"/>
                    <a:pt x="9000" y="18157"/>
                  </a:cubicBezTo>
                  <a:cubicBezTo>
                    <a:pt x="7933" y="17928"/>
                    <a:pt x="6948" y="17463"/>
                    <a:pt x="6094" y="16841"/>
                  </a:cubicBezTo>
                  <a:lnTo>
                    <a:pt x="954" y="16841"/>
                  </a:lnTo>
                  <a:close/>
                  <a:moveTo>
                    <a:pt x="954" y="19648"/>
                  </a:moveTo>
                  <a:cubicBezTo>
                    <a:pt x="422" y="19648"/>
                    <a:pt x="0" y="20075"/>
                    <a:pt x="0" y="20613"/>
                  </a:cubicBezTo>
                  <a:cubicBezTo>
                    <a:pt x="0" y="21153"/>
                    <a:pt x="422" y="21600"/>
                    <a:pt x="954" y="21600"/>
                  </a:cubicBezTo>
                  <a:lnTo>
                    <a:pt x="8089" y="21600"/>
                  </a:lnTo>
                  <a:cubicBezTo>
                    <a:pt x="8620" y="21600"/>
                    <a:pt x="9043" y="21153"/>
                    <a:pt x="9043" y="20613"/>
                  </a:cubicBezTo>
                  <a:cubicBezTo>
                    <a:pt x="9043" y="20075"/>
                    <a:pt x="8620" y="19648"/>
                    <a:pt x="8089" y="19648"/>
                  </a:cubicBezTo>
                  <a:lnTo>
                    <a:pt x="954" y="19648"/>
                  </a:lnTo>
                  <a:close/>
                </a:path>
              </a:pathLst>
            </a:custGeom>
            <a:solidFill>
              <a:srgbClr val="0078D7"/>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3" name="Rectangle 2"/>
          <p:cNvSpPr/>
          <p:nvPr/>
        </p:nvSpPr>
        <p:spPr>
          <a:xfrm>
            <a:off x="747258" y="4813910"/>
            <a:ext cx="2314455" cy="1661993"/>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1</a:t>
            </a:r>
          </a:p>
          <a:p>
            <a:r>
              <a:rPr lang="en-US" sz="1400" dirty="0">
                <a:solidFill>
                  <a:srgbClr val="525252"/>
                </a:solidFill>
                <a:latin typeface="Segoe UI" panose="020B0502040204020203" pitchFamily="34" charset="0"/>
                <a:cs typeface="Segoe UI" panose="020B0502040204020203" pitchFamily="34" charset="0"/>
              </a:rPr>
              <a:t>Set for a meeting to present the benefits of conducting a TCO analysis, discuss the process that you will follow and get the confirmation to start</a:t>
            </a:r>
          </a:p>
        </p:txBody>
      </p:sp>
      <p:sp>
        <p:nvSpPr>
          <p:cNvPr id="4" name="Rectangle 3"/>
          <p:cNvSpPr/>
          <p:nvPr/>
        </p:nvSpPr>
        <p:spPr>
          <a:xfrm>
            <a:off x="2377044" y="1710671"/>
            <a:ext cx="2341260" cy="1015663"/>
          </a:xfrm>
          <a:prstGeom prst="rect">
            <a:avLst/>
          </a:prstGeom>
        </p:spPr>
        <p:txBody>
          <a:bodyPr wrap="square">
            <a:spAutoFit/>
          </a:bodyPr>
          <a:lstStyle/>
          <a:p>
            <a:pPr lvl="0"/>
            <a:r>
              <a:rPr lang="en-US" b="1" dirty="0">
                <a:solidFill>
                  <a:srgbClr val="525252"/>
                </a:solidFill>
                <a:latin typeface="Segoe UI" panose="020B0502040204020203" pitchFamily="34" charset="0"/>
                <a:cs typeface="Segoe UI" panose="020B0502040204020203" pitchFamily="34" charset="0"/>
              </a:rPr>
              <a:t>Step 2</a:t>
            </a:r>
          </a:p>
          <a:p>
            <a:pPr lvl="0"/>
            <a:r>
              <a:rPr lang="en-US" sz="1400" dirty="0">
                <a:solidFill>
                  <a:srgbClr val="525252"/>
                </a:solidFill>
                <a:latin typeface="Segoe UI" panose="020B0502040204020203" pitchFamily="34" charset="0"/>
                <a:cs typeface="Segoe UI" panose="020B0502040204020203" pitchFamily="34" charset="0"/>
              </a:rPr>
              <a:t>Set for a meeting with the contacts to collect the data required.</a:t>
            </a:r>
          </a:p>
        </p:txBody>
      </p:sp>
      <p:sp>
        <p:nvSpPr>
          <p:cNvPr id="5" name="Rectangle 4"/>
          <p:cNvSpPr/>
          <p:nvPr/>
        </p:nvSpPr>
        <p:spPr>
          <a:xfrm>
            <a:off x="3547674" y="4819138"/>
            <a:ext cx="2543496" cy="1077218"/>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3</a:t>
            </a:r>
          </a:p>
          <a:p>
            <a:r>
              <a:rPr lang="en-US" dirty="0">
                <a:solidFill>
                  <a:srgbClr val="525252"/>
                </a:solidFill>
                <a:latin typeface="Segoe UI" panose="020B0502040204020203" pitchFamily="34" charset="0"/>
                <a:cs typeface="Segoe UI" panose="020B0502040204020203" pitchFamily="34" charset="0"/>
              </a:rPr>
              <a:t>C</a:t>
            </a:r>
            <a:r>
              <a:rPr lang="en-US" sz="1400" dirty="0">
                <a:solidFill>
                  <a:srgbClr val="525252"/>
                </a:solidFill>
                <a:latin typeface="Segoe UI" panose="020B0502040204020203" pitchFamily="34" charset="0"/>
                <a:cs typeface="Segoe UI" panose="020B0502040204020203" pitchFamily="34" charset="0"/>
              </a:rPr>
              <a:t>ompute the Microsoft 365 plans and if there is any add-on required.</a:t>
            </a:r>
          </a:p>
        </p:txBody>
      </p:sp>
      <p:sp>
        <p:nvSpPr>
          <p:cNvPr id="6" name="Rectangle 5"/>
          <p:cNvSpPr/>
          <p:nvPr/>
        </p:nvSpPr>
        <p:spPr>
          <a:xfrm>
            <a:off x="4718303" y="1352165"/>
            <a:ext cx="2131731" cy="1446550"/>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4 </a:t>
            </a:r>
          </a:p>
          <a:p>
            <a:r>
              <a:rPr lang="en-US" sz="1400" dirty="0">
                <a:solidFill>
                  <a:srgbClr val="525252"/>
                </a:solidFill>
                <a:latin typeface="Segoe UI" panose="020B0502040204020203" pitchFamily="34" charset="0"/>
                <a:cs typeface="Segoe UI" panose="020B0502040204020203" pitchFamily="34" charset="0"/>
              </a:rPr>
              <a:t>Get a price estimation for the professional services required to deploy Microsoft 365 and migrate the data.</a:t>
            </a:r>
          </a:p>
        </p:txBody>
      </p:sp>
      <p:sp>
        <p:nvSpPr>
          <p:cNvPr id="7" name="Rectangle 6"/>
          <p:cNvSpPr/>
          <p:nvPr/>
        </p:nvSpPr>
        <p:spPr>
          <a:xfrm>
            <a:off x="6230980" y="4856409"/>
            <a:ext cx="1641882" cy="1446550"/>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5</a:t>
            </a:r>
            <a:endParaRPr lang="en-US" dirty="0">
              <a:solidFill>
                <a:srgbClr val="525252"/>
              </a:solidFill>
              <a:latin typeface="Segoe UI" panose="020B0502040204020203" pitchFamily="34" charset="0"/>
              <a:cs typeface="Segoe UI" panose="020B0502040204020203" pitchFamily="34" charset="0"/>
            </a:endParaRPr>
          </a:p>
          <a:p>
            <a:r>
              <a:rPr lang="en-US" sz="1400" dirty="0">
                <a:solidFill>
                  <a:srgbClr val="525252"/>
                </a:solidFill>
                <a:latin typeface="Segoe UI" panose="020B0502040204020203" pitchFamily="34" charset="0"/>
                <a:cs typeface="Segoe UI" panose="020B0502040204020203" pitchFamily="34" charset="0"/>
              </a:rPr>
              <a:t>Enter all data in the TCO Excel sheet and validate the results back with the client.</a:t>
            </a:r>
          </a:p>
        </p:txBody>
      </p:sp>
      <p:sp>
        <p:nvSpPr>
          <p:cNvPr id="8" name="Rectangle 7"/>
          <p:cNvSpPr/>
          <p:nvPr/>
        </p:nvSpPr>
        <p:spPr>
          <a:xfrm>
            <a:off x="7361858" y="1573534"/>
            <a:ext cx="2259169" cy="1231106"/>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6</a:t>
            </a:r>
          </a:p>
          <a:p>
            <a:r>
              <a:rPr lang="en-US" sz="1400" dirty="0">
                <a:solidFill>
                  <a:srgbClr val="525252"/>
                </a:solidFill>
                <a:latin typeface="Segoe UI" panose="020B0502040204020203" pitchFamily="34" charset="0"/>
                <a:cs typeface="Segoe UI" panose="020B0502040204020203" pitchFamily="34" charset="0"/>
              </a:rPr>
              <a:t>Once the data is validated, generate the report and send it the client.</a:t>
            </a:r>
          </a:p>
        </p:txBody>
      </p:sp>
      <p:sp>
        <p:nvSpPr>
          <p:cNvPr id="9" name="Rectangle 8"/>
          <p:cNvSpPr/>
          <p:nvPr/>
        </p:nvSpPr>
        <p:spPr>
          <a:xfrm>
            <a:off x="8584300" y="4856409"/>
            <a:ext cx="1569929" cy="1231106"/>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7</a:t>
            </a:r>
          </a:p>
          <a:p>
            <a:r>
              <a:rPr lang="en-US" sz="1400" dirty="0">
                <a:solidFill>
                  <a:srgbClr val="525252"/>
                </a:solidFill>
                <a:latin typeface="Segoe UI" panose="020B0502040204020203" pitchFamily="34" charset="0"/>
                <a:cs typeface="Segoe UI" panose="020B0502040204020203" pitchFamily="34" charset="0"/>
              </a:rPr>
              <a:t>Generate a proposal and share it with the client.</a:t>
            </a:r>
          </a:p>
        </p:txBody>
      </p:sp>
      <p:sp>
        <p:nvSpPr>
          <p:cNvPr id="10" name="Rectangle 9"/>
          <p:cNvSpPr/>
          <p:nvPr/>
        </p:nvSpPr>
        <p:spPr>
          <a:xfrm>
            <a:off x="9753430" y="1925214"/>
            <a:ext cx="1507063" cy="800219"/>
          </a:xfrm>
          <a:prstGeom prst="rect">
            <a:avLst/>
          </a:prstGeom>
        </p:spPr>
        <p:txBody>
          <a:bodyPr wrap="square">
            <a:spAutoFit/>
          </a:bodyPr>
          <a:lstStyle/>
          <a:p>
            <a:r>
              <a:rPr lang="en-US" b="1" dirty="0">
                <a:solidFill>
                  <a:srgbClr val="525252"/>
                </a:solidFill>
                <a:latin typeface="Segoe UI" panose="020B0502040204020203" pitchFamily="34" charset="0"/>
                <a:cs typeface="Segoe UI" panose="020B0502040204020203" pitchFamily="34" charset="0"/>
              </a:rPr>
              <a:t>Step 8</a:t>
            </a:r>
          </a:p>
          <a:p>
            <a:r>
              <a:rPr lang="en-US" sz="1400" dirty="0">
                <a:solidFill>
                  <a:srgbClr val="525252"/>
                </a:solidFill>
                <a:latin typeface="Segoe UI" panose="020B0502040204020203" pitchFamily="34" charset="0"/>
                <a:cs typeface="Segoe UI" panose="020B0502040204020203" pitchFamily="34" charset="0"/>
              </a:rPr>
              <a:t>Negotiate and close the deal.</a:t>
            </a:r>
          </a:p>
        </p:txBody>
      </p:sp>
      <p:sp>
        <p:nvSpPr>
          <p:cNvPr id="79" name="Rectangle 78"/>
          <p:cNvSpPr/>
          <p:nvPr/>
        </p:nvSpPr>
        <p:spPr>
          <a:xfrm>
            <a:off x="322020" y="544677"/>
            <a:ext cx="11663856" cy="707886"/>
          </a:xfrm>
          <a:prstGeom prst="rect">
            <a:avLst/>
          </a:prstGeom>
        </p:spPr>
        <p:txBody>
          <a:bodyPr wrap="square">
            <a:spAutoFit/>
          </a:bodyPr>
          <a:lstStyle/>
          <a:p>
            <a:r>
              <a:rPr lang="en-US" sz="4000" b="1" dirty="0">
                <a:solidFill>
                  <a:srgbClr val="0078D7"/>
                </a:solidFill>
                <a:latin typeface="Segoe UI" panose="020B0502040204020203" pitchFamily="34" charset="0"/>
                <a:cs typeface="Segoe UI" panose="020B0502040204020203" pitchFamily="34" charset="0"/>
              </a:rPr>
              <a:t>RECAP: </a:t>
            </a:r>
            <a:r>
              <a:rPr lang="en-US" sz="4000" dirty="0">
                <a:solidFill>
                  <a:srgbClr val="0078D7"/>
                </a:solidFill>
                <a:latin typeface="Segoe UI" panose="020B0502040204020203" pitchFamily="34" charset="0"/>
                <a:cs typeface="Segoe UI" panose="020B0502040204020203" pitchFamily="34" charset="0"/>
              </a:rPr>
              <a:t>TCO</a:t>
            </a:r>
            <a:r>
              <a:rPr lang="en-US" sz="4000" b="1" dirty="0">
                <a:solidFill>
                  <a:srgbClr val="0078D7"/>
                </a:solidFill>
                <a:latin typeface="Segoe UI" panose="020B0502040204020203" pitchFamily="34" charset="0"/>
                <a:cs typeface="Segoe UI" panose="020B0502040204020203" pitchFamily="34" charset="0"/>
              </a:rPr>
              <a:t> </a:t>
            </a:r>
            <a:r>
              <a:rPr lang="en-US" sz="4000" dirty="0">
                <a:solidFill>
                  <a:srgbClr val="0078D7"/>
                </a:solidFill>
                <a:latin typeface="Segoe UI" panose="020B0502040204020203" pitchFamily="34" charset="0"/>
                <a:cs typeface="Segoe UI" panose="020B0502040204020203" pitchFamily="34" charset="0"/>
              </a:rPr>
              <a:t>ANALYSIS METHODOLOGY/PROCESS</a:t>
            </a:r>
          </a:p>
        </p:txBody>
      </p:sp>
      <p:grpSp>
        <p:nvGrpSpPr>
          <p:cNvPr id="15" name="Group 14"/>
          <p:cNvGrpSpPr/>
          <p:nvPr/>
        </p:nvGrpSpPr>
        <p:grpSpPr>
          <a:xfrm>
            <a:off x="7597942" y="2880488"/>
            <a:ext cx="818148" cy="1287134"/>
            <a:chOff x="7597942" y="2880488"/>
            <a:chExt cx="818148" cy="1287134"/>
          </a:xfrm>
        </p:grpSpPr>
        <p:grpSp>
          <p:nvGrpSpPr>
            <p:cNvPr id="7153" name="Group 7153"/>
            <p:cNvGrpSpPr/>
            <p:nvPr/>
          </p:nvGrpSpPr>
          <p:grpSpPr>
            <a:xfrm rot="10800000" flipH="1">
              <a:off x="7597942" y="2880488"/>
              <a:ext cx="818148" cy="1287134"/>
              <a:chOff x="0" y="0"/>
              <a:chExt cx="2028395" cy="3153887"/>
            </a:xfrm>
          </p:grpSpPr>
          <p:sp>
            <p:nvSpPr>
              <p:cNvPr id="7150" name="Shape 7150"/>
              <p:cNvSpPr/>
              <p:nvPr/>
            </p:nvSpPr>
            <p:spPr>
              <a:xfrm>
                <a:off x="43765" y="599569"/>
                <a:ext cx="1940866" cy="19408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51" name="Shape 7151"/>
              <p:cNvSpPr/>
              <p:nvPr/>
            </p:nvSpPr>
            <p:spPr>
              <a:xfrm>
                <a:off x="0" y="0"/>
                <a:ext cx="2028396" cy="202839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7152" name="Shape 7152"/>
              <p:cNvSpPr/>
              <p:nvPr/>
            </p:nvSpPr>
            <p:spPr>
              <a:xfrm>
                <a:off x="681596" y="2807226"/>
                <a:ext cx="674806" cy="346662"/>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grpSp>
        <p:sp>
          <p:nvSpPr>
            <p:cNvPr id="80" name="Shape 7157"/>
            <p:cNvSpPr/>
            <p:nvPr/>
          </p:nvSpPr>
          <p:spPr>
            <a:xfrm>
              <a:off x="7890222" y="3628465"/>
              <a:ext cx="241978" cy="245008"/>
            </a:xfrm>
            <a:custGeom>
              <a:avLst/>
              <a:gdLst/>
              <a:ahLst/>
              <a:cxnLst>
                <a:cxn ang="0">
                  <a:pos x="wd2" y="hd2"/>
                </a:cxn>
                <a:cxn ang="5400000">
                  <a:pos x="wd2" y="hd2"/>
                </a:cxn>
                <a:cxn ang="10800000">
                  <a:pos x="wd2" y="hd2"/>
                </a:cxn>
                <a:cxn ang="16200000">
                  <a:pos x="wd2" y="hd2"/>
                </a:cxn>
              </a:cxnLst>
              <a:rect l="0" t="0" r="r" b="b"/>
              <a:pathLst>
                <a:path w="21472" h="21394" extrusionOk="0">
                  <a:moveTo>
                    <a:pt x="19248" y="18282"/>
                  </a:moveTo>
                  <a:lnTo>
                    <a:pt x="18600" y="16234"/>
                  </a:lnTo>
                  <a:lnTo>
                    <a:pt x="16090" y="18589"/>
                  </a:lnTo>
                  <a:lnTo>
                    <a:pt x="18110" y="19354"/>
                  </a:lnTo>
                  <a:cubicBezTo>
                    <a:pt x="18110" y="19354"/>
                    <a:pt x="19248" y="18282"/>
                    <a:pt x="19248" y="18282"/>
                  </a:cubicBezTo>
                  <a:close/>
                  <a:moveTo>
                    <a:pt x="20618" y="20033"/>
                  </a:moveTo>
                  <a:cubicBezTo>
                    <a:pt x="20689" y="20266"/>
                    <a:pt x="20625" y="20518"/>
                    <a:pt x="20446" y="20688"/>
                  </a:cubicBezTo>
                  <a:cubicBezTo>
                    <a:pt x="20265" y="20853"/>
                    <a:pt x="20008" y="20903"/>
                    <a:pt x="19780" y="20821"/>
                  </a:cubicBezTo>
                  <a:lnTo>
                    <a:pt x="14654" y="18874"/>
                  </a:lnTo>
                  <a:lnTo>
                    <a:pt x="18970" y="14821"/>
                  </a:lnTo>
                  <a:cubicBezTo>
                    <a:pt x="18970" y="14821"/>
                    <a:pt x="20618" y="20033"/>
                    <a:pt x="20618" y="20033"/>
                  </a:cubicBezTo>
                  <a:close/>
                  <a:moveTo>
                    <a:pt x="1779" y="3570"/>
                  </a:moveTo>
                  <a:lnTo>
                    <a:pt x="2573" y="4413"/>
                  </a:lnTo>
                  <a:lnTo>
                    <a:pt x="5190" y="1952"/>
                  </a:lnTo>
                  <a:lnTo>
                    <a:pt x="4391" y="1118"/>
                  </a:lnTo>
                  <a:cubicBezTo>
                    <a:pt x="4391" y="1118"/>
                    <a:pt x="1779" y="3570"/>
                    <a:pt x="1779" y="3570"/>
                  </a:cubicBezTo>
                  <a:close/>
                  <a:moveTo>
                    <a:pt x="1008" y="4455"/>
                  </a:moveTo>
                  <a:cubicBezTo>
                    <a:pt x="773" y="4202"/>
                    <a:pt x="646" y="3876"/>
                    <a:pt x="659" y="3538"/>
                  </a:cubicBezTo>
                  <a:cubicBezTo>
                    <a:pt x="667" y="3199"/>
                    <a:pt x="813" y="2882"/>
                    <a:pt x="1061" y="2644"/>
                  </a:cubicBezTo>
                  <a:lnTo>
                    <a:pt x="3510" y="352"/>
                  </a:lnTo>
                  <a:cubicBezTo>
                    <a:pt x="4026" y="-138"/>
                    <a:pt x="4835" y="-111"/>
                    <a:pt x="5326" y="403"/>
                  </a:cubicBezTo>
                  <a:lnTo>
                    <a:pt x="6840" y="2002"/>
                  </a:lnTo>
                  <a:lnTo>
                    <a:pt x="2523" y="6054"/>
                  </a:lnTo>
                  <a:cubicBezTo>
                    <a:pt x="2523" y="6054"/>
                    <a:pt x="1008" y="4455"/>
                    <a:pt x="1008" y="4455"/>
                  </a:cubicBezTo>
                  <a:close/>
                  <a:moveTo>
                    <a:pt x="4048" y="7667"/>
                  </a:moveTo>
                  <a:lnTo>
                    <a:pt x="8366" y="3615"/>
                  </a:lnTo>
                  <a:lnTo>
                    <a:pt x="7250" y="2432"/>
                  </a:lnTo>
                  <a:lnTo>
                    <a:pt x="2932" y="6489"/>
                  </a:lnTo>
                  <a:cubicBezTo>
                    <a:pt x="2932" y="6489"/>
                    <a:pt x="4048" y="7667"/>
                    <a:pt x="4048" y="7667"/>
                  </a:cubicBezTo>
                  <a:close/>
                  <a:moveTo>
                    <a:pt x="16215" y="14363"/>
                  </a:moveTo>
                  <a:cubicBezTo>
                    <a:pt x="16363" y="14221"/>
                    <a:pt x="16369" y="13988"/>
                    <a:pt x="16231" y="13840"/>
                  </a:cubicBezTo>
                  <a:lnTo>
                    <a:pt x="10820" y="8125"/>
                  </a:lnTo>
                  <a:cubicBezTo>
                    <a:pt x="10754" y="8051"/>
                    <a:pt x="10661" y="8010"/>
                    <a:pt x="10562" y="8010"/>
                  </a:cubicBezTo>
                  <a:cubicBezTo>
                    <a:pt x="10463" y="8010"/>
                    <a:pt x="10366" y="8044"/>
                    <a:pt x="10297" y="8111"/>
                  </a:cubicBezTo>
                  <a:lnTo>
                    <a:pt x="10040" y="8349"/>
                  </a:lnTo>
                  <a:cubicBezTo>
                    <a:pt x="9892" y="8488"/>
                    <a:pt x="9883" y="8721"/>
                    <a:pt x="10026" y="8872"/>
                  </a:cubicBezTo>
                  <a:lnTo>
                    <a:pt x="15430" y="14583"/>
                  </a:lnTo>
                  <a:cubicBezTo>
                    <a:pt x="15501" y="14657"/>
                    <a:pt x="15592" y="14698"/>
                    <a:pt x="15696" y="14702"/>
                  </a:cubicBezTo>
                  <a:cubicBezTo>
                    <a:pt x="15793" y="14707"/>
                    <a:pt x="15886" y="14670"/>
                    <a:pt x="15959" y="14602"/>
                  </a:cubicBezTo>
                  <a:cubicBezTo>
                    <a:pt x="15959" y="14602"/>
                    <a:pt x="16215" y="14363"/>
                    <a:pt x="16215" y="14363"/>
                  </a:cubicBezTo>
                  <a:close/>
                  <a:moveTo>
                    <a:pt x="9526" y="6916"/>
                  </a:moveTo>
                  <a:cubicBezTo>
                    <a:pt x="9531" y="6814"/>
                    <a:pt x="9494" y="6718"/>
                    <a:pt x="9427" y="6649"/>
                  </a:cubicBezTo>
                  <a:lnTo>
                    <a:pt x="8955" y="6155"/>
                  </a:lnTo>
                  <a:cubicBezTo>
                    <a:pt x="8815" y="6008"/>
                    <a:pt x="8581" y="5998"/>
                    <a:pt x="8432" y="6137"/>
                  </a:cubicBezTo>
                  <a:lnTo>
                    <a:pt x="8178" y="6378"/>
                  </a:lnTo>
                  <a:cubicBezTo>
                    <a:pt x="8028" y="6516"/>
                    <a:pt x="8022" y="6755"/>
                    <a:pt x="8161" y="6898"/>
                  </a:cubicBezTo>
                  <a:lnTo>
                    <a:pt x="8627" y="7402"/>
                  </a:lnTo>
                  <a:cubicBezTo>
                    <a:pt x="8698" y="7470"/>
                    <a:pt x="8790" y="7512"/>
                    <a:pt x="8889" y="7516"/>
                  </a:cubicBezTo>
                  <a:cubicBezTo>
                    <a:pt x="8987" y="7521"/>
                    <a:pt x="9411" y="7177"/>
                    <a:pt x="9411" y="7177"/>
                  </a:cubicBezTo>
                  <a:cubicBezTo>
                    <a:pt x="9485" y="7103"/>
                    <a:pt x="9524" y="7012"/>
                    <a:pt x="9526" y="6916"/>
                  </a:cubicBezTo>
                  <a:cubicBezTo>
                    <a:pt x="9526" y="6916"/>
                    <a:pt x="9526" y="6916"/>
                    <a:pt x="9526" y="6916"/>
                  </a:cubicBezTo>
                  <a:close/>
                  <a:moveTo>
                    <a:pt x="18427" y="14248"/>
                  </a:moveTo>
                  <a:lnTo>
                    <a:pt x="14106" y="18295"/>
                  </a:lnTo>
                  <a:lnTo>
                    <a:pt x="4486" y="8130"/>
                  </a:lnTo>
                  <a:lnTo>
                    <a:pt x="8807" y="4078"/>
                  </a:lnTo>
                  <a:cubicBezTo>
                    <a:pt x="8807" y="4078"/>
                    <a:pt x="18427" y="14248"/>
                    <a:pt x="18427" y="14248"/>
                  </a:cubicBezTo>
                  <a:close/>
                  <a:moveTo>
                    <a:pt x="15761" y="5834"/>
                  </a:moveTo>
                  <a:cubicBezTo>
                    <a:pt x="16015" y="6096"/>
                    <a:pt x="16436" y="6099"/>
                    <a:pt x="16700" y="5853"/>
                  </a:cubicBezTo>
                  <a:cubicBezTo>
                    <a:pt x="16965" y="5595"/>
                    <a:pt x="16973" y="5174"/>
                    <a:pt x="16716" y="4917"/>
                  </a:cubicBezTo>
                  <a:cubicBezTo>
                    <a:pt x="16461" y="4651"/>
                    <a:pt x="16042" y="4647"/>
                    <a:pt x="15779" y="4899"/>
                  </a:cubicBezTo>
                  <a:cubicBezTo>
                    <a:pt x="15515" y="5151"/>
                    <a:pt x="15508" y="5573"/>
                    <a:pt x="15761" y="5834"/>
                  </a:cubicBezTo>
                  <a:cubicBezTo>
                    <a:pt x="15761" y="5834"/>
                    <a:pt x="15761" y="5834"/>
                    <a:pt x="15761" y="5834"/>
                  </a:cubicBezTo>
                  <a:close/>
                  <a:moveTo>
                    <a:pt x="15052" y="6513"/>
                  </a:moveTo>
                  <a:cubicBezTo>
                    <a:pt x="14419" y="5867"/>
                    <a:pt x="14440" y="4821"/>
                    <a:pt x="15094" y="4192"/>
                  </a:cubicBezTo>
                  <a:cubicBezTo>
                    <a:pt x="15747" y="3561"/>
                    <a:pt x="16794" y="3583"/>
                    <a:pt x="17428" y="4235"/>
                  </a:cubicBezTo>
                  <a:cubicBezTo>
                    <a:pt x="18058" y="4885"/>
                    <a:pt x="18035" y="5931"/>
                    <a:pt x="17383" y="6558"/>
                  </a:cubicBezTo>
                  <a:cubicBezTo>
                    <a:pt x="16733" y="7185"/>
                    <a:pt x="15685" y="7168"/>
                    <a:pt x="15052" y="6513"/>
                  </a:cubicBezTo>
                  <a:cubicBezTo>
                    <a:pt x="15052" y="6513"/>
                    <a:pt x="15052" y="6513"/>
                    <a:pt x="15052" y="6513"/>
                  </a:cubicBezTo>
                  <a:close/>
                  <a:moveTo>
                    <a:pt x="6284" y="19249"/>
                  </a:moveTo>
                  <a:cubicBezTo>
                    <a:pt x="6131" y="19395"/>
                    <a:pt x="5924" y="19477"/>
                    <a:pt x="5708" y="19474"/>
                  </a:cubicBezTo>
                  <a:cubicBezTo>
                    <a:pt x="5494" y="19469"/>
                    <a:pt x="5289" y="19378"/>
                    <a:pt x="5138" y="19226"/>
                  </a:cubicBezTo>
                  <a:lnTo>
                    <a:pt x="2152" y="16145"/>
                  </a:lnTo>
                  <a:cubicBezTo>
                    <a:pt x="1841" y="15821"/>
                    <a:pt x="1851" y="15316"/>
                    <a:pt x="2174" y="15000"/>
                  </a:cubicBezTo>
                  <a:lnTo>
                    <a:pt x="3545" y="16421"/>
                  </a:lnTo>
                  <a:cubicBezTo>
                    <a:pt x="3733" y="16614"/>
                    <a:pt x="4045" y="16622"/>
                    <a:pt x="4240" y="16434"/>
                  </a:cubicBezTo>
                  <a:cubicBezTo>
                    <a:pt x="4438" y="16246"/>
                    <a:pt x="4442" y="15939"/>
                    <a:pt x="4251" y="15743"/>
                  </a:cubicBezTo>
                  <a:lnTo>
                    <a:pt x="2882" y="14322"/>
                  </a:lnTo>
                  <a:lnTo>
                    <a:pt x="3247" y="13969"/>
                  </a:lnTo>
                  <a:lnTo>
                    <a:pt x="4617" y="15390"/>
                  </a:lnTo>
                  <a:cubicBezTo>
                    <a:pt x="4806" y="15582"/>
                    <a:pt x="5117" y="15591"/>
                    <a:pt x="5315" y="15403"/>
                  </a:cubicBezTo>
                  <a:cubicBezTo>
                    <a:pt x="5510" y="15215"/>
                    <a:pt x="5515" y="14907"/>
                    <a:pt x="5326" y="14711"/>
                  </a:cubicBezTo>
                  <a:lnTo>
                    <a:pt x="3951" y="13295"/>
                  </a:lnTo>
                  <a:lnTo>
                    <a:pt x="4321" y="12943"/>
                  </a:lnTo>
                  <a:lnTo>
                    <a:pt x="5688" y="14363"/>
                  </a:lnTo>
                  <a:cubicBezTo>
                    <a:pt x="5877" y="14555"/>
                    <a:pt x="6189" y="14564"/>
                    <a:pt x="6384" y="14378"/>
                  </a:cubicBezTo>
                  <a:cubicBezTo>
                    <a:pt x="6582" y="14188"/>
                    <a:pt x="6585" y="13881"/>
                    <a:pt x="6398" y="13685"/>
                  </a:cubicBezTo>
                  <a:lnTo>
                    <a:pt x="5024" y="12268"/>
                  </a:lnTo>
                  <a:lnTo>
                    <a:pt x="5390" y="11916"/>
                  </a:lnTo>
                  <a:lnTo>
                    <a:pt x="6760" y="13332"/>
                  </a:lnTo>
                  <a:cubicBezTo>
                    <a:pt x="6951" y="13529"/>
                    <a:pt x="7262" y="13533"/>
                    <a:pt x="7457" y="13345"/>
                  </a:cubicBezTo>
                  <a:cubicBezTo>
                    <a:pt x="7528" y="13277"/>
                    <a:pt x="7579" y="13186"/>
                    <a:pt x="7595" y="13098"/>
                  </a:cubicBezTo>
                  <a:lnTo>
                    <a:pt x="5059" y="10412"/>
                  </a:lnTo>
                  <a:lnTo>
                    <a:pt x="193" y="15079"/>
                  </a:lnTo>
                  <a:cubicBezTo>
                    <a:pt x="-64" y="15326"/>
                    <a:pt x="-64" y="15747"/>
                    <a:pt x="188" y="16009"/>
                  </a:cubicBezTo>
                  <a:lnTo>
                    <a:pt x="5204" y="21192"/>
                  </a:lnTo>
                  <a:cubicBezTo>
                    <a:pt x="5455" y="21453"/>
                    <a:pt x="5881" y="21462"/>
                    <a:pt x="6138" y="21214"/>
                  </a:cubicBezTo>
                  <a:lnTo>
                    <a:pt x="10931" y="16614"/>
                  </a:lnTo>
                  <a:lnTo>
                    <a:pt x="10024" y="15660"/>
                  </a:lnTo>
                  <a:cubicBezTo>
                    <a:pt x="10024" y="15660"/>
                    <a:pt x="6284" y="19249"/>
                    <a:pt x="6284" y="19249"/>
                  </a:cubicBezTo>
                  <a:close/>
                  <a:moveTo>
                    <a:pt x="21276" y="6678"/>
                  </a:moveTo>
                  <a:lnTo>
                    <a:pt x="16861" y="10917"/>
                  </a:lnTo>
                  <a:lnTo>
                    <a:pt x="15955" y="9963"/>
                  </a:lnTo>
                  <a:lnTo>
                    <a:pt x="19296" y="6755"/>
                  </a:lnTo>
                  <a:cubicBezTo>
                    <a:pt x="19621" y="6438"/>
                    <a:pt x="19627" y="5931"/>
                    <a:pt x="19318" y="5609"/>
                  </a:cubicBezTo>
                  <a:lnTo>
                    <a:pt x="16332" y="2529"/>
                  </a:lnTo>
                  <a:cubicBezTo>
                    <a:pt x="16184" y="2374"/>
                    <a:pt x="15978" y="2282"/>
                    <a:pt x="15764" y="2282"/>
                  </a:cubicBezTo>
                  <a:cubicBezTo>
                    <a:pt x="15550" y="2278"/>
                    <a:pt x="15340" y="2361"/>
                    <a:pt x="15184" y="2506"/>
                  </a:cubicBezTo>
                  <a:lnTo>
                    <a:pt x="12551" y="5032"/>
                  </a:lnTo>
                  <a:lnTo>
                    <a:pt x="14839" y="7392"/>
                  </a:lnTo>
                  <a:cubicBezTo>
                    <a:pt x="15024" y="7589"/>
                    <a:pt x="15008" y="7910"/>
                    <a:pt x="14813" y="8098"/>
                  </a:cubicBezTo>
                  <a:cubicBezTo>
                    <a:pt x="14675" y="8231"/>
                    <a:pt x="14473" y="8266"/>
                    <a:pt x="14304" y="8217"/>
                  </a:cubicBezTo>
                  <a:lnTo>
                    <a:pt x="10985" y="4711"/>
                  </a:lnTo>
                  <a:lnTo>
                    <a:pt x="15326" y="541"/>
                  </a:lnTo>
                  <a:cubicBezTo>
                    <a:pt x="15592" y="293"/>
                    <a:pt x="16015" y="306"/>
                    <a:pt x="16265" y="567"/>
                  </a:cubicBezTo>
                  <a:lnTo>
                    <a:pt x="21285" y="5746"/>
                  </a:lnTo>
                  <a:cubicBezTo>
                    <a:pt x="21536" y="6008"/>
                    <a:pt x="21536" y="6430"/>
                    <a:pt x="21276" y="6678"/>
                  </a:cubicBezTo>
                  <a:cubicBezTo>
                    <a:pt x="21276" y="6678"/>
                    <a:pt x="21276" y="6678"/>
                    <a:pt x="21276" y="6678"/>
                  </a:cubicBezTo>
                  <a:close/>
                </a:path>
              </a:pathLst>
            </a:custGeom>
            <a:solidFill>
              <a:srgbClr val="0078D7"/>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 name="Group 1"/>
          <p:cNvGrpSpPr/>
          <p:nvPr/>
        </p:nvGrpSpPr>
        <p:grpSpPr>
          <a:xfrm>
            <a:off x="1195840" y="3337199"/>
            <a:ext cx="818148" cy="1287135"/>
            <a:chOff x="1195840" y="3337199"/>
            <a:chExt cx="818148" cy="1287135"/>
          </a:xfrm>
        </p:grpSpPr>
        <p:sp>
          <p:nvSpPr>
            <p:cNvPr id="7132" name="Shape 7132"/>
            <p:cNvSpPr/>
            <p:nvPr/>
          </p:nvSpPr>
          <p:spPr>
            <a:xfrm>
              <a:off x="1213492" y="3581890"/>
              <a:ext cx="782843" cy="79208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33" name="Shape 7133"/>
            <p:cNvSpPr/>
            <p:nvPr/>
          </p:nvSpPr>
          <p:spPr>
            <a:xfrm>
              <a:off x="1470759" y="4482857"/>
              <a:ext cx="272182" cy="141477"/>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sp>
          <p:nvSpPr>
            <p:cNvPr id="7134" name="Shape 7134"/>
            <p:cNvSpPr/>
            <p:nvPr/>
          </p:nvSpPr>
          <p:spPr>
            <a:xfrm>
              <a:off x="1195840" y="3337199"/>
              <a:ext cx="818148" cy="8278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81" name="people_14">
              <a:extLst>
                <a:ext uri="{FF2B5EF4-FFF2-40B4-BE49-F238E27FC236}">
                  <a16:creationId xmlns:a16="http://schemas.microsoft.com/office/drawing/2014/main" id="{96D0064A-09F1-4719-BA63-EE8B52C69607}"/>
                </a:ext>
              </a:extLst>
            </p:cNvPr>
            <p:cNvSpPr>
              <a:spLocks noChangeAspect="1" noEditPoints="1"/>
            </p:cNvSpPr>
            <p:nvPr/>
          </p:nvSpPr>
          <p:spPr bwMode="auto">
            <a:xfrm>
              <a:off x="1430091" y="3657045"/>
              <a:ext cx="340515" cy="176220"/>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38100" cap="flat">
              <a:solidFill>
                <a:srgbClr val="0078D7"/>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896053">
                <a:defRPr/>
              </a:pPr>
              <a:endParaRPr lang="en-US" sz="1765">
                <a:gradFill>
                  <a:gsLst>
                    <a:gs pos="0">
                      <a:srgbClr val="505050"/>
                    </a:gs>
                    <a:gs pos="100000">
                      <a:srgbClr val="505050"/>
                    </a:gs>
                  </a:gsLst>
                </a:gradFill>
                <a:latin typeface="Segoe UI"/>
              </a:endParaRPr>
            </a:p>
          </p:txBody>
        </p:sp>
      </p:grpSp>
      <p:grpSp>
        <p:nvGrpSpPr>
          <p:cNvPr id="12" name="Group 11"/>
          <p:cNvGrpSpPr/>
          <p:nvPr/>
        </p:nvGrpSpPr>
        <p:grpSpPr>
          <a:xfrm>
            <a:off x="3749386" y="3337197"/>
            <a:ext cx="818148" cy="1287135"/>
            <a:chOff x="3749386" y="3337199"/>
            <a:chExt cx="818148" cy="1287135"/>
          </a:xfrm>
        </p:grpSpPr>
        <p:sp>
          <p:nvSpPr>
            <p:cNvPr id="7140" name="Shape 7140"/>
            <p:cNvSpPr/>
            <p:nvPr/>
          </p:nvSpPr>
          <p:spPr>
            <a:xfrm>
              <a:off x="3767039" y="3581890"/>
              <a:ext cx="782843" cy="79208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41" name="Shape 7141"/>
            <p:cNvSpPr/>
            <p:nvPr/>
          </p:nvSpPr>
          <p:spPr>
            <a:xfrm>
              <a:off x="4024306" y="4482857"/>
              <a:ext cx="272181" cy="141477"/>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sp>
          <p:nvSpPr>
            <p:cNvPr id="7142" name="Shape 7142"/>
            <p:cNvSpPr/>
            <p:nvPr/>
          </p:nvSpPr>
          <p:spPr>
            <a:xfrm>
              <a:off x="3749386" y="3337199"/>
              <a:ext cx="818148" cy="8278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82" name="Freeform 21"/>
            <p:cNvSpPr>
              <a:spLocks noChangeArrowheads="1"/>
            </p:cNvSpPr>
            <p:nvPr/>
          </p:nvSpPr>
          <p:spPr bwMode="auto">
            <a:xfrm>
              <a:off x="4044686" y="3663203"/>
              <a:ext cx="217488" cy="206375"/>
            </a:xfrm>
            <a:custGeom>
              <a:avLst/>
              <a:gdLst>
                <a:gd name="T0" fmla="*/ 196527 w 602"/>
                <a:gd name="T1" fmla="*/ 104448 h 573"/>
                <a:gd name="T2" fmla="*/ 196527 w 602"/>
                <a:gd name="T3" fmla="*/ 104448 h 573"/>
                <a:gd name="T4" fmla="*/ 196527 w 602"/>
                <a:gd name="T5" fmla="*/ 104448 h 573"/>
                <a:gd name="T6" fmla="*/ 196527 w 602"/>
                <a:gd name="T7" fmla="*/ 104448 h 573"/>
                <a:gd name="T8" fmla="*/ 158594 w 602"/>
                <a:gd name="T9" fmla="*/ 114533 h 573"/>
                <a:gd name="T10" fmla="*/ 114881 w 602"/>
                <a:gd name="T11" fmla="*/ 99406 h 573"/>
                <a:gd name="T12" fmla="*/ 114881 w 602"/>
                <a:gd name="T13" fmla="*/ 99406 h 573"/>
                <a:gd name="T14" fmla="*/ 135473 w 602"/>
                <a:gd name="T15" fmla="*/ 23051 h 573"/>
                <a:gd name="T16" fmla="*/ 178825 w 602"/>
                <a:gd name="T17" fmla="*/ 38178 h 573"/>
                <a:gd name="T18" fmla="*/ 217119 w 602"/>
                <a:gd name="T19" fmla="*/ 28093 h 573"/>
                <a:gd name="T20" fmla="*/ 196527 w 602"/>
                <a:gd name="T21" fmla="*/ 104448 h 573"/>
                <a:gd name="T22" fmla="*/ 63943 w 602"/>
                <a:gd name="T23" fmla="*/ 73834 h 573"/>
                <a:gd name="T24" fmla="*/ 63943 w 602"/>
                <a:gd name="T25" fmla="*/ 73834 h 573"/>
                <a:gd name="T26" fmla="*/ 63943 w 602"/>
                <a:gd name="T27" fmla="*/ 73834 h 573"/>
                <a:gd name="T28" fmla="*/ 25650 w 602"/>
                <a:gd name="T29" fmla="*/ 83919 h 573"/>
                <a:gd name="T30" fmla="*/ 43351 w 602"/>
                <a:gd name="T31" fmla="*/ 7563 h 573"/>
                <a:gd name="T32" fmla="*/ 81645 w 602"/>
                <a:gd name="T33" fmla="*/ 0 h 573"/>
                <a:gd name="T34" fmla="*/ 81645 w 602"/>
                <a:gd name="T35" fmla="*/ 0 h 573"/>
                <a:gd name="T36" fmla="*/ 99708 w 602"/>
                <a:gd name="T37" fmla="*/ 0 h 573"/>
                <a:gd name="T38" fmla="*/ 122829 w 602"/>
                <a:gd name="T39" fmla="*/ 12606 h 573"/>
                <a:gd name="T40" fmla="*/ 122829 w 602"/>
                <a:gd name="T41" fmla="*/ 12606 h 573"/>
                <a:gd name="T42" fmla="*/ 102237 w 602"/>
                <a:gd name="T43" fmla="*/ 88961 h 573"/>
                <a:gd name="T44" fmla="*/ 63943 w 602"/>
                <a:gd name="T45" fmla="*/ 73834 h 573"/>
                <a:gd name="T46" fmla="*/ 56357 w 602"/>
                <a:gd name="T47" fmla="*/ 91482 h 573"/>
                <a:gd name="T48" fmla="*/ 56357 w 602"/>
                <a:gd name="T49" fmla="*/ 91482 h 573"/>
                <a:gd name="T50" fmla="*/ 61415 w 602"/>
                <a:gd name="T51" fmla="*/ 91482 h 573"/>
                <a:gd name="T52" fmla="*/ 89593 w 602"/>
                <a:gd name="T53" fmla="*/ 99406 h 573"/>
                <a:gd name="T54" fmla="*/ 99708 w 602"/>
                <a:gd name="T55" fmla="*/ 106969 h 573"/>
                <a:gd name="T56" fmla="*/ 79116 w 602"/>
                <a:gd name="T57" fmla="*/ 183324 h 573"/>
                <a:gd name="T58" fmla="*/ 38294 w 602"/>
                <a:gd name="T59" fmla="*/ 167837 h 573"/>
                <a:gd name="T60" fmla="*/ 0 w 602"/>
                <a:gd name="T61" fmla="*/ 175761 h 573"/>
                <a:gd name="T62" fmla="*/ 20592 w 602"/>
                <a:gd name="T63" fmla="*/ 101927 h 573"/>
                <a:gd name="T64" fmla="*/ 28178 w 602"/>
                <a:gd name="T65" fmla="*/ 99406 h 573"/>
                <a:gd name="T66" fmla="*/ 56357 w 602"/>
                <a:gd name="T67" fmla="*/ 91482 h 573"/>
                <a:gd name="T68" fmla="*/ 153175 w 602"/>
                <a:gd name="T69" fmla="*/ 130020 h 573"/>
                <a:gd name="T70" fmla="*/ 153175 w 602"/>
                <a:gd name="T71" fmla="*/ 130020 h 573"/>
                <a:gd name="T72" fmla="*/ 191469 w 602"/>
                <a:gd name="T73" fmla="*/ 122096 h 573"/>
                <a:gd name="T74" fmla="*/ 173767 w 602"/>
                <a:gd name="T75" fmla="*/ 195930 h 573"/>
                <a:gd name="T76" fmla="*/ 132945 w 602"/>
                <a:gd name="T77" fmla="*/ 206015 h 573"/>
                <a:gd name="T78" fmla="*/ 92122 w 602"/>
                <a:gd name="T79" fmla="*/ 190888 h 573"/>
                <a:gd name="T80" fmla="*/ 109824 w 602"/>
                <a:gd name="T81" fmla="*/ 114533 h 573"/>
                <a:gd name="T82" fmla="*/ 153175 w 602"/>
                <a:gd name="T83" fmla="*/ 130020 h 5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573">
                  <a:moveTo>
                    <a:pt x="544" y="290"/>
                  </a:moveTo>
                  <a:lnTo>
                    <a:pt x="544" y="290"/>
                  </a:lnTo>
                  <a:cubicBezTo>
                    <a:pt x="509" y="304"/>
                    <a:pt x="474" y="318"/>
                    <a:pt x="439" y="318"/>
                  </a:cubicBezTo>
                  <a:cubicBezTo>
                    <a:pt x="389" y="318"/>
                    <a:pt x="354" y="297"/>
                    <a:pt x="318" y="276"/>
                  </a:cubicBezTo>
                  <a:cubicBezTo>
                    <a:pt x="375" y="64"/>
                    <a:pt x="375" y="64"/>
                    <a:pt x="375" y="64"/>
                  </a:cubicBezTo>
                  <a:cubicBezTo>
                    <a:pt x="396" y="78"/>
                    <a:pt x="431" y="106"/>
                    <a:pt x="495" y="106"/>
                  </a:cubicBezTo>
                  <a:cubicBezTo>
                    <a:pt x="523" y="106"/>
                    <a:pt x="566" y="99"/>
                    <a:pt x="601" y="78"/>
                  </a:cubicBezTo>
                  <a:lnTo>
                    <a:pt x="544" y="290"/>
                  </a:lnTo>
                  <a:close/>
                  <a:moveTo>
                    <a:pt x="177" y="205"/>
                  </a:moveTo>
                  <a:lnTo>
                    <a:pt x="177" y="205"/>
                  </a:lnTo>
                  <a:cubicBezTo>
                    <a:pt x="149" y="205"/>
                    <a:pt x="113" y="212"/>
                    <a:pt x="71" y="233"/>
                  </a:cubicBezTo>
                  <a:cubicBezTo>
                    <a:pt x="120" y="21"/>
                    <a:pt x="120" y="21"/>
                    <a:pt x="120" y="21"/>
                  </a:cubicBezTo>
                  <a:cubicBezTo>
                    <a:pt x="163" y="7"/>
                    <a:pt x="198" y="0"/>
                    <a:pt x="226" y="0"/>
                  </a:cubicBezTo>
                  <a:cubicBezTo>
                    <a:pt x="248" y="0"/>
                    <a:pt x="262" y="0"/>
                    <a:pt x="276" y="0"/>
                  </a:cubicBezTo>
                  <a:cubicBezTo>
                    <a:pt x="304" y="14"/>
                    <a:pt x="340" y="35"/>
                    <a:pt x="340" y="35"/>
                  </a:cubicBezTo>
                  <a:cubicBezTo>
                    <a:pt x="333" y="78"/>
                    <a:pt x="297" y="205"/>
                    <a:pt x="283" y="247"/>
                  </a:cubicBezTo>
                  <a:cubicBezTo>
                    <a:pt x="255" y="226"/>
                    <a:pt x="219" y="205"/>
                    <a:pt x="177" y="205"/>
                  </a:cubicBezTo>
                  <a:close/>
                  <a:moveTo>
                    <a:pt x="156" y="254"/>
                  </a:moveTo>
                  <a:lnTo>
                    <a:pt x="156" y="254"/>
                  </a:lnTo>
                  <a:cubicBezTo>
                    <a:pt x="163" y="254"/>
                    <a:pt x="163" y="254"/>
                    <a:pt x="170" y="254"/>
                  </a:cubicBezTo>
                  <a:cubicBezTo>
                    <a:pt x="198" y="254"/>
                    <a:pt x="226" y="268"/>
                    <a:pt x="248" y="276"/>
                  </a:cubicBezTo>
                  <a:cubicBezTo>
                    <a:pt x="255" y="283"/>
                    <a:pt x="269" y="290"/>
                    <a:pt x="276" y="297"/>
                  </a:cubicBezTo>
                  <a:cubicBezTo>
                    <a:pt x="269" y="325"/>
                    <a:pt x="226" y="466"/>
                    <a:pt x="219" y="509"/>
                  </a:cubicBezTo>
                  <a:cubicBezTo>
                    <a:pt x="184" y="488"/>
                    <a:pt x="156" y="466"/>
                    <a:pt x="106" y="466"/>
                  </a:cubicBezTo>
                  <a:cubicBezTo>
                    <a:pt x="78" y="466"/>
                    <a:pt x="43" y="474"/>
                    <a:pt x="0" y="488"/>
                  </a:cubicBezTo>
                  <a:cubicBezTo>
                    <a:pt x="57" y="283"/>
                    <a:pt x="57" y="283"/>
                    <a:pt x="57" y="283"/>
                  </a:cubicBezTo>
                  <a:cubicBezTo>
                    <a:pt x="64" y="283"/>
                    <a:pt x="71" y="276"/>
                    <a:pt x="78" y="276"/>
                  </a:cubicBezTo>
                  <a:cubicBezTo>
                    <a:pt x="92" y="268"/>
                    <a:pt x="128" y="261"/>
                    <a:pt x="156" y="254"/>
                  </a:cubicBezTo>
                  <a:close/>
                  <a:moveTo>
                    <a:pt x="424" y="361"/>
                  </a:moveTo>
                  <a:lnTo>
                    <a:pt x="424" y="361"/>
                  </a:lnTo>
                  <a:cubicBezTo>
                    <a:pt x="460" y="361"/>
                    <a:pt x="495" y="361"/>
                    <a:pt x="530" y="339"/>
                  </a:cubicBezTo>
                  <a:cubicBezTo>
                    <a:pt x="481" y="544"/>
                    <a:pt x="481" y="544"/>
                    <a:pt x="481" y="544"/>
                  </a:cubicBezTo>
                  <a:cubicBezTo>
                    <a:pt x="431" y="565"/>
                    <a:pt x="396" y="572"/>
                    <a:pt x="368" y="572"/>
                  </a:cubicBezTo>
                  <a:cubicBezTo>
                    <a:pt x="318" y="572"/>
                    <a:pt x="255" y="530"/>
                    <a:pt x="255" y="530"/>
                  </a:cubicBezTo>
                  <a:cubicBezTo>
                    <a:pt x="304" y="318"/>
                    <a:pt x="304" y="318"/>
                    <a:pt x="304" y="318"/>
                  </a:cubicBezTo>
                  <a:cubicBezTo>
                    <a:pt x="325" y="332"/>
                    <a:pt x="361" y="361"/>
                    <a:pt x="424" y="361"/>
                  </a:cubicBezTo>
                  <a:close/>
                </a:path>
              </a:pathLst>
            </a:custGeom>
            <a:solidFill>
              <a:srgbClr val="0078D7"/>
            </a:solidFill>
            <a:ln>
              <a:noFill/>
            </a:ln>
            <a:effectLst/>
          </p:spPr>
          <p:txBody>
            <a:bodyPr wrap="none" anchor="ctr"/>
            <a:lstStyle/>
            <a:p>
              <a:endParaRPr lang="en-US"/>
            </a:p>
          </p:txBody>
        </p:sp>
      </p:grpSp>
      <p:grpSp>
        <p:nvGrpSpPr>
          <p:cNvPr id="14" name="Group 13"/>
          <p:cNvGrpSpPr/>
          <p:nvPr/>
        </p:nvGrpSpPr>
        <p:grpSpPr>
          <a:xfrm>
            <a:off x="6302933" y="3337199"/>
            <a:ext cx="818148" cy="1287134"/>
            <a:chOff x="6302933" y="3337199"/>
            <a:chExt cx="818148" cy="1287134"/>
          </a:xfrm>
        </p:grpSpPr>
        <p:sp>
          <p:nvSpPr>
            <p:cNvPr id="7147" name="Shape 7147"/>
            <p:cNvSpPr/>
            <p:nvPr/>
          </p:nvSpPr>
          <p:spPr>
            <a:xfrm>
              <a:off x="6320585" y="3581889"/>
              <a:ext cx="782843" cy="79208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7148" name="Shape 7148"/>
            <p:cNvSpPr/>
            <p:nvPr/>
          </p:nvSpPr>
          <p:spPr>
            <a:xfrm>
              <a:off x="6577854" y="4482856"/>
              <a:ext cx="272181" cy="141477"/>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sp>
          <p:nvSpPr>
            <p:cNvPr id="7149" name="Shape 7149"/>
            <p:cNvSpPr/>
            <p:nvPr/>
          </p:nvSpPr>
          <p:spPr>
            <a:xfrm>
              <a:off x="6302933" y="3337199"/>
              <a:ext cx="818148" cy="8278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57" name="Freeform 219"/>
            <p:cNvSpPr>
              <a:spLocks noChangeArrowheads="1"/>
            </p:cNvSpPr>
            <p:nvPr/>
          </p:nvSpPr>
          <p:spPr bwMode="auto">
            <a:xfrm>
              <a:off x="6590359" y="3620833"/>
              <a:ext cx="259675" cy="261045"/>
            </a:xfrm>
            <a:custGeom>
              <a:avLst/>
              <a:gdLst>
                <a:gd name="T0" fmla="*/ 149245 w 546"/>
                <a:gd name="T1" fmla="*/ 131958 h 619"/>
                <a:gd name="T2" fmla="*/ 149245 w 546"/>
                <a:gd name="T3" fmla="*/ 131958 h 619"/>
                <a:gd name="T4" fmla="*/ 85283 w 546"/>
                <a:gd name="T5" fmla="*/ 131958 h 619"/>
                <a:gd name="T6" fmla="*/ 79862 w 546"/>
                <a:gd name="T7" fmla="*/ 137337 h 619"/>
                <a:gd name="T8" fmla="*/ 85283 w 546"/>
                <a:gd name="T9" fmla="*/ 147736 h 619"/>
                <a:gd name="T10" fmla="*/ 149245 w 546"/>
                <a:gd name="T11" fmla="*/ 147736 h 619"/>
                <a:gd name="T12" fmla="*/ 154304 w 546"/>
                <a:gd name="T13" fmla="*/ 137337 h 619"/>
                <a:gd name="T14" fmla="*/ 149245 w 546"/>
                <a:gd name="T15" fmla="*/ 131958 h 619"/>
                <a:gd name="T16" fmla="*/ 149245 w 546"/>
                <a:gd name="T17" fmla="*/ 95024 h 619"/>
                <a:gd name="T18" fmla="*/ 149245 w 546"/>
                <a:gd name="T19" fmla="*/ 95024 h 619"/>
                <a:gd name="T20" fmla="*/ 85283 w 546"/>
                <a:gd name="T21" fmla="*/ 95024 h 619"/>
                <a:gd name="T22" fmla="*/ 79862 w 546"/>
                <a:gd name="T23" fmla="*/ 105782 h 619"/>
                <a:gd name="T24" fmla="*/ 85283 w 546"/>
                <a:gd name="T25" fmla="*/ 110802 h 619"/>
                <a:gd name="T26" fmla="*/ 149245 w 546"/>
                <a:gd name="T27" fmla="*/ 110802 h 619"/>
                <a:gd name="T28" fmla="*/ 154304 w 546"/>
                <a:gd name="T29" fmla="*/ 105782 h 619"/>
                <a:gd name="T30" fmla="*/ 149245 w 546"/>
                <a:gd name="T31" fmla="*/ 95024 h 619"/>
                <a:gd name="T32" fmla="*/ 149245 w 546"/>
                <a:gd name="T33" fmla="*/ 0 h 619"/>
                <a:gd name="T34" fmla="*/ 149245 w 546"/>
                <a:gd name="T35" fmla="*/ 0 h 619"/>
                <a:gd name="T36" fmla="*/ 63962 w 546"/>
                <a:gd name="T37" fmla="*/ 0 h 619"/>
                <a:gd name="T38" fmla="*/ 37582 w 546"/>
                <a:gd name="T39" fmla="*/ 26535 h 619"/>
                <a:gd name="T40" fmla="*/ 26741 w 546"/>
                <a:gd name="T41" fmla="*/ 26535 h 619"/>
                <a:gd name="T42" fmla="*/ 0 w 546"/>
                <a:gd name="T43" fmla="*/ 52711 h 619"/>
                <a:gd name="T44" fmla="*/ 0 w 546"/>
                <a:gd name="T45" fmla="*/ 195427 h 619"/>
                <a:gd name="T46" fmla="*/ 26741 w 546"/>
                <a:gd name="T47" fmla="*/ 221603 h 619"/>
                <a:gd name="T48" fmla="*/ 132983 w 546"/>
                <a:gd name="T49" fmla="*/ 221603 h 619"/>
                <a:gd name="T50" fmla="*/ 165145 w 546"/>
                <a:gd name="T51" fmla="*/ 195427 h 619"/>
                <a:gd name="T52" fmla="*/ 170566 w 546"/>
                <a:gd name="T53" fmla="*/ 195427 h 619"/>
                <a:gd name="T54" fmla="*/ 196946 w 546"/>
                <a:gd name="T55" fmla="*/ 168892 h 619"/>
                <a:gd name="T56" fmla="*/ 196946 w 546"/>
                <a:gd name="T57" fmla="*/ 68848 h 619"/>
                <a:gd name="T58" fmla="*/ 196946 w 546"/>
                <a:gd name="T59" fmla="*/ 52711 h 619"/>
                <a:gd name="T60" fmla="*/ 149245 w 546"/>
                <a:gd name="T61" fmla="*/ 0 h 619"/>
                <a:gd name="T62" fmla="*/ 132983 w 546"/>
                <a:gd name="T63" fmla="*/ 211205 h 619"/>
                <a:gd name="T64" fmla="*/ 132983 w 546"/>
                <a:gd name="T65" fmla="*/ 211205 h 619"/>
                <a:gd name="T66" fmla="*/ 26741 w 546"/>
                <a:gd name="T67" fmla="*/ 211205 h 619"/>
                <a:gd name="T68" fmla="*/ 16262 w 546"/>
                <a:gd name="T69" fmla="*/ 195427 h 619"/>
                <a:gd name="T70" fmla="*/ 16262 w 546"/>
                <a:gd name="T71" fmla="*/ 52711 h 619"/>
                <a:gd name="T72" fmla="*/ 26741 w 546"/>
                <a:gd name="T73" fmla="*/ 42313 h 619"/>
                <a:gd name="T74" fmla="*/ 37582 w 546"/>
                <a:gd name="T75" fmla="*/ 42313 h 619"/>
                <a:gd name="T76" fmla="*/ 37582 w 546"/>
                <a:gd name="T77" fmla="*/ 168892 h 619"/>
                <a:gd name="T78" fmla="*/ 63962 w 546"/>
                <a:gd name="T79" fmla="*/ 195427 h 619"/>
                <a:gd name="T80" fmla="*/ 149245 w 546"/>
                <a:gd name="T81" fmla="*/ 195427 h 619"/>
                <a:gd name="T82" fmla="*/ 132983 w 546"/>
                <a:gd name="T83" fmla="*/ 211205 h 619"/>
                <a:gd name="T84" fmla="*/ 186466 w 546"/>
                <a:gd name="T85" fmla="*/ 168892 h 619"/>
                <a:gd name="T86" fmla="*/ 186466 w 546"/>
                <a:gd name="T87" fmla="*/ 168892 h 619"/>
                <a:gd name="T88" fmla="*/ 170566 w 546"/>
                <a:gd name="T89" fmla="*/ 179649 h 619"/>
                <a:gd name="T90" fmla="*/ 63962 w 546"/>
                <a:gd name="T91" fmla="*/ 179649 h 619"/>
                <a:gd name="T92" fmla="*/ 48062 w 546"/>
                <a:gd name="T93" fmla="*/ 168892 h 619"/>
                <a:gd name="T94" fmla="*/ 48062 w 546"/>
                <a:gd name="T95" fmla="*/ 26535 h 619"/>
                <a:gd name="T96" fmla="*/ 63962 w 546"/>
                <a:gd name="T97" fmla="*/ 10399 h 619"/>
                <a:gd name="T98" fmla="*/ 132983 w 546"/>
                <a:gd name="T99" fmla="*/ 10399 h 619"/>
                <a:gd name="T100" fmla="*/ 132983 w 546"/>
                <a:gd name="T101" fmla="*/ 42313 h 619"/>
                <a:gd name="T102" fmla="*/ 165145 w 546"/>
                <a:gd name="T103" fmla="*/ 68848 h 619"/>
                <a:gd name="T104" fmla="*/ 186466 w 546"/>
                <a:gd name="T105" fmla="*/ 68848 h 619"/>
                <a:gd name="T106" fmla="*/ 186466 w 546"/>
                <a:gd name="T107" fmla="*/ 168892 h 619"/>
                <a:gd name="T108" fmla="*/ 165145 w 546"/>
                <a:gd name="T109" fmla="*/ 52711 h 619"/>
                <a:gd name="T110" fmla="*/ 165145 w 546"/>
                <a:gd name="T111" fmla="*/ 52711 h 619"/>
                <a:gd name="T112" fmla="*/ 149245 w 546"/>
                <a:gd name="T113" fmla="*/ 31555 h 619"/>
                <a:gd name="T114" fmla="*/ 149245 w 546"/>
                <a:gd name="T115" fmla="*/ 10399 h 619"/>
                <a:gd name="T116" fmla="*/ 149245 w 546"/>
                <a:gd name="T117" fmla="*/ 10399 h 619"/>
                <a:gd name="T118" fmla="*/ 186466 w 546"/>
                <a:gd name="T119" fmla="*/ 52711 h 619"/>
                <a:gd name="T120" fmla="*/ 165145 w 546"/>
                <a:gd name="T121" fmla="*/ 52711 h 6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rgbClr val="0078D7"/>
            </a:solidFill>
            <a:ln>
              <a:noFill/>
            </a:ln>
            <a:effectLst/>
          </p:spPr>
          <p:txBody>
            <a:bodyPr wrap="none" lIns="91431" tIns="45716" rIns="91431" bIns="45716" anchor="ctr"/>
            <a:lstStyle/>
            <a:p>
              <a:endParaRPr lang="en-US"/>
            </a:p>
          </p:txBody>
        </p:sp>
      </p:grpSp>
      <p:grpSp>
        <p:nvGrpSpPr>
          <p:cNvPr id="16" name="Group 15"/>
          <p:cNvGrpSpPr/>
          <p:nvPr/>
        </p:nvGrpSpPr>
        <p:grpSpPr>
          <a:xfrm>
            <a:off x="8802879" y="3337198"/>
            <a:ext cx="818148" cy="1287134"/>
            <a:chOff x="8802879" y="3337198"/>
            <a:chExt cx="818148" cy="1287134"/>
          </a:xfrm>
        </p:grpSpPr>
        <p:sp>
          <p:nvSpPr>
            <p:cNvPr id="48" name="Shape 7147"/>
            <p:cNvSpPr/>
            <p:nvPr/>
          </p:nvSpPr>
          <p:spPr>
            <a:xfrm>
              <a:off x="8820531" y="3581888"/>
              <a:ext cx="782843" cy="79208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49" name="Shape 7148"/>
            <p:cNvSpPr/>
            <p:nvPr/>
          </p:nvSpPr>
          <p:spPr>
            <a:xfrm>
              <a:off x="9077800" y="4482855"/>
              <a:ext cx="272181" cy="141477"/>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sp>
          <p:nvSpPr>
            <p:cNvPr id="50" name="Shape 7149"/>
            <p:cNvSpPr/>
            <p:nvPr/>
          </p:nvSpPr>
          <p:spPr>
            <a:xfrm>
              <a:off x="8802879" y="3337198"/>
              <a:ext cx="818148" cy="8278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58" name="Freeform 120"/>
            <p:cNvSpPr>
              <a:spLocks noEditPoints="1"/>
            </p:cNvSpPr>
            <p:nvPr/>
          </p:nvSpPr>
          <p:spPr bwMode="auto">
            <a:xfrm>
              <a:off x="9049943" y="3660096"/>
              <a:ext cx="300038" cy="217492"/>
            </a:xfrm>
            <a:custGeom>
              <a:avLst/>
              <a:gdLst>
                <a:gd name="T0" fmla="*/ 243621 w 117"/>
                <a:gd name="T1" fmla="*/ 17934 h 101"/>
                <a:gd name="T2" fmla="*/ 243621 w 117"/>
                <a:gd name="T3" fmla="*/ 35868 h 101"/>
                <a:gd name="T4" fmla="*/ 38466 w 117"/>
                <a:gd name="T5" fmla="*/ 92232 h 101"/>
                <a:gd name="T6" fmla="*/ 0 w 117"/>
                <a:gd name="T7" fmla="*/ 71736 h 101"/>
                <a:gd name="T8" fmla="*/ 0 w 117"/>
                <a:gd name="T9" fmla="*/ 184465 h 101"/>
                <a:gd name="T10" fmla="*/ 38466 w 117"/>
                <a:gd name="T11" fmla="*/ 166531 h 101"/>
                <a:gd name="T12" fmla="*/ 61546 w 117"/>
                <a:gd name="T13" fmla="*/ 171655 h 101"/>
                <a:gd name="T14" fmla="*/ 53853 w 117"/>
                <a:gd name="T15" fmla="*/ 194713 h 101"/>
                <a:gd name="T16" fmla="*/ 74368 w 117"/>
                <a:gd name="T17" fmla="*/ 228019 h 101"/>
                <a:gd name="T18" fmla="*/ 128221 w 117"/>
                <a:gd name="T19" fmla="*/ 243391 h 101"/>
                <a:gd name="T20" fmla="*/ 135915 w 117"/>
                <a:gd name="T21" fmla="*/ 243391 h 101"/>
                <a:gd name="T22" fmla="*/ 164123 w 117"/>
                <a:gd name="T23" fmla="*/ 222895 h 101"/>
                <a:gd name="T24" fmla="*/ 169252 w 117"/>
                <a:gd name="T25" fmla="*/ 199837 h 101"/>
                <a:gd name="T26" fmla="*/ 243621 w 117"/>
                <a:gd name="T27" fmla="*/ 220333 h 101"/>
                <a:gd name="T28" fmla="*/ 243621 w 117"/>
                <a:gd name="T29" fmla="*/ 240829 h 101"/>
                <a:gd name="T30" fmla="*/ 300038 w 117"/>
                <a:gd name="T31" fmla="*/ 258763 h 101"/>
                <a:gd name="T32" fmla="*/ 300038 w 117"/>
                <a:gd name="T33" fmla="*/ 0 h 101"/>
                <a:gd name="T34" fmla="*/ 243621 w 117"/>
                <a:gd name="T35" fmla="*/ 17934 h 101"/>
                <a:gd name="T36" fmla="*/ 146172 w 117"/>
                <a:gd name="T37" fmla="*/ 217771 h 101"/>
                <a:gd name="T38" fmla="*/ 133350 w 117"/>
                <a:gd name="T39" fmla="*/ 225457 h 101"/>
                <a:gd name="T40" fmla="*/ 79497 w 117"/>
                <a:gd name="T41" fmla="*/ 210085 h 101"/>
                <a:gd name="T42" fmla="*/ 71804 w 117"/>
                <a:gd name="T43" fmla="*/ 199837 h 101"/>
                <a:gd name="T44" fmla="*/ 79497 w 117"/>
                <a:gd name="T45" fmla="*/ 176779 h 101"/>
                <a:gd name="T46" fmla="*/ 151301 w 117"/>
                <a:gd name="T47" fmla="*/ 197275 h 101"/>
                <a:gd name="T48" fmla="*/ 146172 w 117"/>
                <a:gd name="T49" fmla="*/ 217771 h 101"/>
                <a:gd name="T50" fmla="*/ 243621 w 117"/>
                <a:gd name="T51" fmla="*/ 128100 h 101"/>
                <a:gd name="T52" fmla="*/ 38466 w 117"/>
                <a:gd name="T53" fmla="*/ 128100 h 101"/>
                <a:gd name="T54" fmla="*/ 38466 w 117"/>
                <a:gd name="T55" fmla="*/ 110166 h 101"/>
                <a:gd name="T56" fmla="*/ 243621 w 117"/>
                <a:gd name="T57" fmla="*/ 53802 h 101"/>
                <a:gd name="T58" fmla="*/ 243621 w 117"/>
                <a:gd name="T59" fmla="*/ 128100 h 101"/>
                <a:gd name="T60" fmla="*/ 279523 w 117"/>
                <a:gd name="T61" fmla="*/ 128100 h 101"/>
                <a:gd name="T62" fmla="*/ 261572 w 117"/>
                <a:gd name="T63" fmla="*/ 128100 h 101"/>
                <a:gd name="T64" fmla="*/ 261572 w 117"/>
                <a:gd name="T65" fmla="*/ 35868 h 101"/>
                <a:gd name="T66" fmla="*/ 279523 w 117"/>
                <a:gd name="T67" fmla="*/ 35868 h 101"/>
                <a:gd name="T68" fmla="*/ 279523 w 117"/>
                <a:gd name="T69" fmla="*/ 128100 h 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7" h="101">
                  <a:moveTo>
                    <a:pt x="95" y="7"/>
                  </a:moveTo>
                  <a:cubicBezTo>
                    <a:pt x="95" y="14"/>
                    <a:pt x="95" y="14"/>
                    <a:pt x="95" y="14"/>
                  </a:cubicBezTo>
                  <a:cubicBezTo>
                    <a:pt x="15" y="36"/>
                    <a:pt x="15" y="36"/>
                    <a:pt x="15" y="36"/>
                  </a:cubicBezTo>
                  <a:cubicBezTo>
                    <a:pt x="0" y="28"/>
                    <a:pt x="0" y="28"/>
                    <a:pt x="0" y="28"/>
                  </a:cubicBezTo>
                  <a:cubicBezTo>
                    <a:pt x="0" y="72"/>
                    <a:pt x="0" y="72"/>
                    <a:pt x="0" y="72"/>
                  </a:cubicBezTo>
                  <a:cubicBezTo>
                    <a:pt x="15" y="65"/>
                    <a:pt x="15" y="65"/>
                    <a:pt x="15" y="65"/>
                  </a:cubicBezTo>
                  <a:cubicBezTo>
                    <a:pt x="24" y="67"/>
                    <a:pt x="24" y="67"/>
                    <a:pt x="24" y="67"/>
                  </a:cubicBezTo>
                  <a:cubicBezTo>
                    <a:pt x="21" y="76"/>
                    <a:pt x="21" y="76"/>
                    <a:pt x="21" y="76"/>
                  </a:cubicBezTo>
                  <a:cubicBezTo>
                    <a:pt x="20" y="82"/>
                    <a:pt x="23" y="88"/>
                    <a:pt x="29" y="89"/>
                  </a:cubicBezTo>
                  <a:cubicBezTo>
                    <a:pt x="50" y="95"/>
                    <a:pt x="50" y="95"/>
                    <a:pt x="50" y="95"/>
                  </a:cubicBezTo>
                  <a:cubicBezTo>
                    <a:pt x="51" y="95"/>
                    <a:pt x="52" y="95"/>
                    <a:pt x="53" y="95"/>
                  </a:cubicBezTo>
                  <a:cubicBezTo>
                    <a:pt x="58" y="95"/>
                    <a:pt x="62" y="92"/>
                    <a:pt x="64" y="87"/>
                  </a:cubicBezTo>
                  <a:cubicBezTo>
                    <a:pt x="66" y="78"/>
                    <a:pt x="66" y="78"/>
                    <a:pt x="66" y="78"/>
                  </a:cubicBezTo>
                  <a:cubicBezTo>
                    <a:pt x="95" y="86"/>
                    <a:pt x="95" y="86"/>
                    <a:pt x="95" y="86"/>
                  </a:cubicBezTo>
                  <a:cubicBezTo>
                    <a:pt x="95" y="94"/>
                    <a:pt x="95" y="94"/>
                    <a:pt x="95" y="94"/>
                  </a:cubicBezTo>
                  <a:cubicBezTo>
                    <a:pt x="117" y="101"/>
                    <a:pt x="117" y="101"/>
                    <a:pt x="117" y="101"/>
                  </a:cubicBezTo>
                  <a:cubicBezTo>
                    <a:pt x="117" y="0"/>
                    <a:pt x="117" y="0"/>
                    <a:pt x="117" y="0"/>
                  </a:cubicBezTo>
                  <a:lnTo>
                    <a:pt x="95" y="7"/>
                  </a:lnTo>
                  <a:close/>
                  <a:moveTo>
                    <a:pt x="57" y="85"/>
                  </a:moveTo>
                  <a:cubicBezTo>
                    <a:pt x="56" y="87"/>
                    <a:pt x="54" y="88"/>
                    <a:pt x="52" y="88"/>
                  </a:cubicBezTo>
                  <a:cubicBezTo>
                    <a:pt x="31" y="82"/>
                    <a:pt x="31" y="82"/>
                    <a:pt x="31" y="82"/>
                  </a:cubicBezTo>
                  <a:cubicBezTo>
                    <a:pt x="29" y="82"/>
                    <a:pt x="28" y="80"/>
                    <a:pt x="28" y="78"/>
                  </a:cubicBezTo>
                  <a:cubicBezTo>
                    <a:pt x="31" y="69"/>
                    <a:pt x="31" y="69"/>
                    <a:pt x="31" y="69"/>
                  </a:cubicBezTo>
                  <a:cubicBezTo>
                    <a:pt x="59" y="77"/>
                    <a:pt x="59" y="77"/>
                    <a:pt x="59" y="77"/>
                  </a:cubicBezTo>
                  <a:lnTo>
                    <a:pt x="57" y="85"/>
                  </a:lnTo>
                  <a:close/>
                  <a:moveTo>
                    <a:pt x="95" y="50"/>
                  </a:moveTo>
                  <a:cubicBezTo>
                    <a:pt x="15" y="50"/>
                    <a:pt x="15" y="50"/>
                    <a:pt x="15" y="50"/>
                  </a:cubicBezTo>
                  <a:cubicBezTo>
                    <a:pt x="15" y="43"/>
                    <a:pt x="15" y="43"/>
                    <a:pt x="15" y="43"/>
                  </a:cubicBezTo>
                  <a:cubicBezTo>
                    <a:pt x="95" y="21"/>
                    <a:pt x="95" y="21"/>
                    <a:pt x="95" y="21"/>
                  </a:cubicBezTo>
                  <a:lnTo>
                    <a:pt x="95" y="50"/>
                  </a:lnTo>
                  <a:close/>
                  <a:moveTo>
                    <a:pt x="109" y="50"/>
                  </a:moveTo>
                  <a:cubicBezTo>
                    <a:pt x="102" y="50"/>
                    <a:pt x="102" y="50"/>
                    <a:pt x="102" y="50"/>
                  </a:cubicBezTo>
                  <a:cubicBezTo>
                    <a:pt x="102" y="14"/>
                    <a:pt x="102" y="14"/>
                    <a:pt x="102" y="14"/>
                  </a:cubicBezTo>
                  <a:cubicBezTo>
                    <a:pt x="109" y="14"/>
                    <a:pt x="109" y="14"/>
                    <a:pt x="109" y="14"/>
                  </a:cubicBezTo>
                  <a:lnTo>
                    <a:pt x="109" y="50"/>
                  </a:lnTo>
                  <a:close/>
                </a:path>
              </a:pathLst>
            </a:custGeom>
            <a:solidFill>
              <a:srgbClr val="0078D7"/>
            </a:solidFill>
            <a:ln>
              <a:noFill/>
            </a:ln>
          </p:spPr>
          <p:txBody>
            <a:bodyPr/>
            <a:lstStyle/>
            <a:p>
              <a:endParaRPr lang="en-US"/>
            </a:p>
          </p:txBody>
        </p:sp>
      </p:grpSp>
      <p:grpSp>
        <p:nvGrpSpPr>
          <p:cNvPr id="17" name="Group 16"/>
          <p:cNvGrpSpPr/>
          <p:nvPr/>
        </p:nvGrpSpPr>
        <p:grpSpPr>
          <a:xfrm>
            <a:off x="10097888" y="2880487"/>
            <a:ext cx="818148" cy="1287134"/>
            <a:chOff x="10097888" y="2880487"/>
            <a:chExt cx="818148" cy="1287134"/>
          </a:xfrm>
        </p:grpSpPr>
        <p:grpSp>
          <p:nvGrpSpPr>
            <p:cNvPr id="51" name="Group 7153"/>
            <p:cNvGrpSpPr/>
            <p:nvPr/>
          </p:nvGrpSpPr>
          <p:grpSpPr>
            <a:xfrm rot="10800000" flipH="1">
              <a:off x="10097888" y="2880487"/>
              <a:ext cx="818148" cy="1287134"/>
              <a:chOff x="0" y="0"/>
              <a:chExt cx="2028395" cy="3153887"/>
            </a:xfrm>
          </p:grpSpPr>
          <p:sp>
            <p:nvSpPr>
              <p:cNvPr id="52" name="Shape 7150"/>
              <p:cNvSpPr/>
              <p:nvPr/>
            </p:nvSpPr>
            <p:spPr>
              <a:xfrm>
                <a:off x="43765" y="599569"/>
                <a:ext cx="1940866" cy="19408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53" name="Shape 7151"/>
              <p:cNvSpPr/>
              <p:nvPr/>
            </p:nvSpPr>
            <p:spPr>
              <a:xfrm>
                <a:off x="0" y="0"/>
                <a:ext cx="2028396" cy="202839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2F2F2"/>
              </a:solidFill>
              <a:ln w="12700" cap="flat">
                <a:noFill/>
                <a:miter lim="400000"/>
              </a:ln>
              <a:effectLst>
                <a:outerShdw blurRad="190500" dist="8455" dir="5400000" rotWithShape="0">
                  <a:srgbClr val="000000">
                    <a:alpha val="50000"/>
                  </a:srgbClr>
                </a:outerShdw>
              </a:effectLst>
            </p:spPr>
            <p:txBody>
              <a:bodyPr wrap="square" lIns="0" tIns="0" rIns="0" bIns="0" numCol="1" anchor="ctr">
                <a:noAutofit/>
              </a:bodyPr>
              <a:lstStyle/>
              <a:p>
                <a:pPr lvl="0">
                  <a:defRPr sz="3200">
                    <a:solidFill>
                      <a:srgbClr val="FFFFFF"/>
                    </a:solidFill>
                  </a:defRPr>
                </a:pPr>
                <a:endParaRPr sz="1600"/>
              </a:p>
            </p:txBody>
          </p:sp>
          <p:sp>
            <p:nvSpPr>
              <p:cNvPr id="54" name="Shape 7152"/>
              <p:cNvSpPr/>
              <p:nvPr/>
            </p:nvSpPr>
            <p:spPr>
              <a:xfrm>
                <a:off x="681596" y="2807226"/>
                <a:ext cx="674806" cy="346662"/>
              </a:xfrm>
              <a:custGeom>
                <a:avLst/>
                <a:gdLst/>
                <a:ahLst/>
                <a:cxnLst>
                  <a:cxn ang="0">
                    <a:pos x="wd2" y="hd2"/>
                  </a:cxn>
                  <a:cxn ang="5400000">
                    <a:pos x="wd2" y="hd2"/>
                  </a:cxn>
                  <a:cxn ang="10800000">
                    <a:pos x="wd2" y="hd2"/>
                  </a:cxn>
                  <a:cxn ang="16200000">
                    <a:pos x="wd2" y="hd2"/>
                  </a:cxn>
                </a:cxnLst>
                <a:rect l="0" t="0" r="r" b="b"/>
                <a:pathLst>
                  <a:path w="21600" h="21600" extrusionOk="0">
                    <a:moveTo>
                      <a:pt x="0" y="561"/>
                    </a:moveTo>
                    <a:lnTo>
                      <a:pt x="10678" y="21600"/>
                    </a:lnTo>
                    <a:lnTo>
                      <a:pt x="21600" y="0"/>
                    </a:lnTo>
                  </a:path>
                </a:pathLst>
              </a:custGeom>
              <a:noFill/>
              <a:ln w="38100" cap="flat">
                <a:solidFill>
                  <a:srgbClr val="C3C7CC"/>
                </a:solidFill>
                <a:prstDash val="sysDot"/>
                <a:miter lim="400000"/>
              </a:ln>
              <a:effectLst/>
            </p:spPr>
            <p:txBody>
              <a:bodyPr wrap="square" lIns="0" tIns="0" rIns="0" bIns="0" numCol="1" anchor="ctr">
                <a:noAutofit/>
              </a:bodyPr>
              <a:lstStyle/>
              <a:p>
                <a:pPr lvl="0">
                  <a:defRPr sz="3200"/>
                </a:pPr>
                <a:endParaRPr sz="1600"/>
              </a:p>
            </p:txBody>
          </p:sp>
        </p:grpSp>
        <p:sp>
          <p:nvSpPr>
            <p:cNvPr id="59" name="Freeform 40"/>
            <p:cNvSpPr>
              <a:spLocks/>
            </p:cNvSpPr>
            <p:nvPr/>
          </p:nvSpPr>
          <p:spPr bwMode="auto">
            <a:xfrm>
              <a:off x="10394619" y="3586135"/>
              <a:ext cx="230188" cy="287338"/>
            </a:xfrm>
            <a:custGeom>
              <a:avLst/>
              <a:gdLst>
                <a:gd name="T0" fmla="*/ 0 w 90"/>
                <a:gd name="T1" fmla="*/ 174455 h 112"/>
                <a:gd name="T2" fmla="*/ 23019 w 90"/>
                <a:gd name="T3" fmla="*/ 156497 h 112"/>
                <a:gd name="T4" fmla="*/ 53711 w 90"/>
                <a:gd name="T5" fmla="*/ 159062 h 112"/>
                <a:gd name="T6" fmla="*/ 53711 w 90"/>
                <a:gd name="T7" fmla="*/ 159062 h 112"/>
                <a:gd name="T8" fmla="*/ 28134 w 90"/>
                <a:gd name="T9" fmla="*/ 156497 h 112"/>
                <a:gd name="T10" fmla="*/ 12788 w 90"/>
                <a:gd name="T11" fmla="*/ 135972 h 112"/>
                <a:gd name="T12" fmla="*/ 33249 w 90"/>
                <a:gd name="T13" fmla="*/ 118014 h 112"/>
                <a:gd name="T14" fmla="*/ 112536 w 90"/>
                <a:gd name="T15" fmla="*/ 125710 h 112"/>
                <a:gd name="T16" fmla="*/ 122767 w 90"/>
                <a:gd name="T17" fmla="*/ 125710 h 112"/>
                <a:gd name="T18" fmla="*/ 120209 w 90"/>
                <a:gd name="T19" fmla="*/ 59007 h 112"/>
                <a:gd name="T20" fmla="*/ 163689 w 90"/>
                <a:gd name="T21" fmla="*/ 23090 h 112"/>
                <a:gd name="T22" fmla="*/ 166247 w 90"/>
                <a:gd name="T23" fmla="*/ 79531 h 112"/>
                <a:gd name="T24" fmla="*/ 207169 w 90"/>
                <a:gd name="T25" fmla="*/ 161628 h 112"/>
                <a:gd name="T26" fmla="*/ 230188 w 90"/>
                <a:gd name="T27" fmla="*/ 174455 h 112"/>
                <a:gd name="T28" fmla="*/ 230188 w 90"/>
                <a:gd name="T29" fmla="*/ 274510 h 112"/>
                <a:gd name="T30" fmla="*/ 138113 w 90"/>
                <a:gd name="T31" fmla="*/ 287338 h 112"/>
                <a:gd name="T32" fmla="*/ 79287 w 90"/>
                <a:gd name="T33" fmla="*/ 282207 h 112"/>
                <a:gd name="T34" fmla="*/ 28134 w 90"/>
                <a:gd name="T35" fmla="*/ 277076 h 112"/>
                <a:gd name="T36" fmla="*/ 15346 w 90"/>
                <a:gd name="T37" fmla="*/ 253986 h 112"/>
                <a:gd name="T38" fmla="*/ 28134 w 90"/>
                <a:gd name="T39" fmla="*/ 236028 h 112"/>
                <a:gd name="T40" fmla="*/ 20461 w 90"/>
                <a:gd name="T41" fmla="*/ 236028 h 112"/>
                <a:gd name="T42" fmla="*/ 5115 w 90"/>
                <a:gd name="T43" fmla="*/ 215504 h 112"/>
                <a:gd name="T44" fmla="*/ 20461 w 90"/>
                <a:gd name="T45" fmla="*/ 197545 h 112"/>
                <a:gd name="T46" fmla="*/ 17904 w 90"/>
                <a:gd name="T47" fmla="*/ 197545 h 112"/>
                <a:gd name="T48" fmla="*/ 0 w 90"/>
                <a:gd name="T49" fmla="*/ 174455 h 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rgbClr val="0078D7"/>
            </a:solidFill>
            <a:ln>
              <a:noFill/>
            </a:ln>
          </p:spPr>
          <p:txBody>
            <a:bodyPr/>
            <a:lstStyle/>
            <a:p>
              <a:endParaRPr lang="en-US"/>
            </a:p>
          </p:txBody>
        </p:sp>
      </p:grpSp>
    </p:spTree>
    <p:extLst>
      <p:ext uri="{BB962C8B-B14F-4D97-AF65-F5344CB8AC3E}">
        <p14:creationId xmlns:p14="http://schemas.microsoft.com/office/powerpoint/2010/main" val="2591858239"/>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p:cNvSpPr/>
          <p:nvPr/>
        </p:nvSpPr>
        <p:spPr>
          <a:xfrm>
            <a:off x="0" y="0"/>
            <a:ext cx="12192000" cy="6858000"/>
          </a:xfrm>
          <a:prstGeom prst="rect">
            <a:avLst/>
          </a:prstGeom>
          <a:gradFill flip="none" rotWithShape="1">
            <a:gsLst>
              <a:gs pos="0">
                <a:srgbClr val="000000">
                  <a:alpha val="68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71962" y="544677"/>
            <a:ext cx="2221827" cy="707886"/>
          </a:xfrm>
          <a:prstGeom prst="rect">
            <a:avLst/>
          </a:prstGeom>
        </p:spPr>
        <p:txBody>
          <a:bodyPr wrap="none">
            <a:spAutoFit/>
          </a:bodyPr>
          <a:lstStyle/>
          <a:p>
            <a:r>
              <a:rPr lang="en-US" sz="4000" b="1" dirty="0">
                <a:solidFill>
                  <a:schemeClr val="bg1"/>
                </a:solidFill>
                <a:latin typeface="Segoe UI" panose="020B0502040204020203" pitchFamily="34" charset="0"/>
                <a:cs typeface="Segoe UI" panose="020B0502040204020203" pitchFamily="34" charset="0"/>
              </a:rPr>
              <a:t>A</a:t>
            </a:r>
            <a:r>
              <a:rPr lang="en-US" sz="4000" dirty="0">
                <a:solidFill>
                  <a:schemeClr val="bg1"/>
                </a:solidFill>
                <a:latin typeface="Segoe UI" panose="020B0502040204020203" pitchFamily="34" charset="0"/>
                <a:cs typeface="Segoe UI" panose="020B0502040204020203" pitchFamily="34" charset="0"/>
              </a:rPr>
              <a:t>GENDA</a:t>
            </a:r>
          </a:p>
        </p:txBody>
      </p:sp>
      <p:sp>
        <p:nvSpPr>
          <p:cNvPr id="7" name="Content Placeholder 2">
            <a:extLst>
              <a:ext uri="{FF2B5EF4-FFF2-40B4-BE49-F238E27FC236}">
                <a16:creationId xmlns:a16="http://schemas.microsoft.com/office/drawing/2014/main" id="{92D6A490-92D9-468B-8966-99300B9F6B98}"/>
              </a:ext>
            </a:extLst>
          </p:cNvPr>
          <p:cNvSpPr txBox="1">
            <a:spLocks/>
          </p:cNvSpPr>
          <p:nvPr/>
        </p:nvSpPr>
        <p:spPr>
          <a:xfrm>
            <a:off x="771962" y="165350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2">
                    <a:lumMod val="50000"/>
                  </a:schemeClr>
                </a:solidFill>
                <a:latin typeface="Segoe UI" panose="020B0502040204020203" pitchFamily="34" charset="0"/>
                <a:cs typeface="Segoe UI" panose="020B0502040204020203" pitchFamily="34" charset="0"/>
              </a:rPr>
              <a:t>What is Microsoft 365?</a:t>
            </a:r>
          </a:p>
          <a:p>
            <a:r>
              <a:rPr lang="en-US" sz="2400" dirty="0">
                <a:solidFill>
                  <a:schemeClr val="bg2">
                    <a:lumMod val="50000"/>
                  </a:schemeClr>
                </a:solidFill>
                <a:latin typeface="Segoe UI" panose="020B0502040204020203" pitchFamily="34" charset="0"/>
                <a:cs typeface="Segoe UI" panose="020B0502040204020203" pitchFamily="34" charset="0"/>
              </a:rPr>
              <a:t>How to pitch Microsoft 365?</a:t>
            </a:r>
          </a:p>
          <a:p>
            <a:r>
              <a:rPr lang="en-US" sz="2400" dirty="0">
                <a:solidFill>
                  <a:schemeClr val="bg2">
                    <a:lumMod val="50000"/>
                  </a:schemeClr>
                </a:solidFill>
                <a:latin typeface="Segoe UI" panose="020B0502040204020203" pitchFamily="34" charset="0"/>
                <a:cs typeface="Segoe UI" panose="020B0502040204020203" pitchFamily="34" charset="0"/>
              </a:rPr>
              <a:t>Why a comprehensive TCO Analysis is important</a:t>
            </a:r>
          </a:p>
          <a:p>
            <a:r>
              <a:rPr lang="en-US" sz="2400" dirty="0">
                <a:solidFill>
                  <a:schemeClr val="bg2">
                    <a:lumMod val="50000"/>
                  </a:schemeClr>
                </a:solidFill>
                <a:latin typeface="Segoe UI" panose="020B0502040204020203" pitchFamily="34" charset="0"/>
                <a:cs typeface="Segoe UI" panose="020B0502040204020203" pitchFamily="34" charset="0"/>
              </a:rPr>
              <a:t>What is the TCO Analysis about?</a:t>
            </a:r>
          </a:p>
          <a:p>
            <a:pPr lvl="1"/>
            <a:r>
              <a:rPr lang="en-US" sz="1800" dirty="0">
                <a:solidFill>
                  <a:schemeClr val="bg2">
                    <a:lumMod val="50000"/>
                  </a:schemeClr>
                </a:solidFill>
                <a:latin typeface="Segoe UI" panose="020B0502040204020203" pitchFamily="34" charset="0"/>
                <a:cs typeface="Segoe UI" panose="020B0502040204020203" pitchFamily="34" charset="0"/>
              </a:rPr>
              <a:t>Scope of the TCO Analysis</a:t>
            </a:r>
          </a:p>
          <a:p>
            <a:pPr lvl="1"/>
            <a:r>
              <a:rPr lang="en-US" sz="1800" dirty="0">
                <a:solidFill>
                  <a:schemeClr val="bg2">
                    <a:lumMod val="50000"/>
                  </a:schemeClr>
                </a:solidFill>
                <a:latin typeface="Segoe UI" panose="020B0502040204020203" pitchFamily="34" charset="0"/>
                <a:cs typeface="Segoe UI" panose="020B0502040204020203" pitchFamily="34" charset="0"/>
              </a:rPr>
              <a:t>TCO Analysis Objectives</a:t>
            </a:r>
          </a:p>
          <a:p>
            <a:r>
              <a:rPr lang="en-US" sz="2200" dirty="0">
                <a:solidFill>
                  <a:schemeClr val="bg2">
                    <a:lumMod val="50000"/>
                  </a:schemeClr>
                </a:solidFill>
                <a:latin typeface="Segoe UI" panose="020B0502040204020203" pitchFamily="34" charset="0"/>
                <a:cs typeface="Segoe UI" panose="020B0502040204020203" pitchFamily="34" charset="0"/>
              </a:rPr>
              <a:t>TCO Analysis Methodology</a:t>
            </a:r>
          </a:p>
          <a:p>
            <a:r>
              <a:rPr lang="en-US" sz="2400" dirty="0">
                <a:solidFill>
                  <a:schemeClr val="bg1"/>
                </a:solidFill>
                <a:latin typeface="Segoe UI" panose="020B0502040204020203" pitchFamily="34" charset="0"/>
                <a:cs typeface="Segoe UI" panose="020B0502040204020203" pitchFamily="34" charset="0"/>
              </a:rPr>
              <a:t>Live Simulation with Customer Data</a:t>
            </a:r>
          </a:p>
          <a:p>
            <a:r>
              <a:rPr lang="en-US" sz="2400" dirty="0">
                <a:solidFill>
                  <a:schemeClr val="bg1"/>
                </a:solidFill>
                <a:latin typeface="Segoe UI" panose="020B0502040204020203" pitchFamily="34" charset="0"/>
                <a:cs typeface="Segoe UI" panose="020B0502040204020203" pitchFamily="34" charset="0"/>
              </a:rPr>
              <a:t>Partners’ Kit</a:t>
            </a:r>
          </a:p>
          <a:p>
            <a:r>
              <a:rPr lang="en-US" sz="2400" dirty="0">
                <a:solidFill>
                  <a:schemeClr val="bg1"/>
                </a:solidFill>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98656687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8" name="Rectangle 27"/>
          <p:cNvSpPr/>
          <p:nvPr/>
        </p:nvSpPr>
        <p:spPr>
          <a:xfrm>
            <a:off x="0" y="0"/>
            <a:ext cx="12192000" cy="6858000"/>
          </a:xfrm>
          <a:prstGeom prst="rect">
            <a:avLst/>
          </a:prstGeom>
          <a:solidFill>
            <a:srgbClr val="0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0" y="2389239"/>
            <a:ext cx="12192000" cy="2271251"/>
            <a:chOff x="0" y="2389239"/>
            <a:chExt cx="12192000" cy="2271251"/>
          </a:xfrm>
        </p:grpSpPr>
        <p:sp>
          <p:nvSpPr>
            <p:cNvPr id="5" name="Rectangle 4"/>
            <p:cNvSpPr/>
            <p:nvPr/>
          </p:nvSpPr>
          <p:spPr>
            <a:xfrm>
              <a:off x="0" y="2389239"/>
              <a:ext cx="12192000" cy="2271251"/>
            </a:xfrm>
            <a:prstGeom prst="rect">
              <a:avLst/>
            </a:prstGeom>
            <a:gradFill>
              <a:gsLst>
                <a:gs pos="0">
                  <a:srgbClr val="0078D7"/>
                </a:gs>
                <a:gs pos="100000">
                  <a:srgbClr val="00BC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7593AB84-085C-4874-9264-1975255E6028}"/>
                </a:ext>
              </a:extLst>
            </p:cNvPr>
            <p:cNvSpPr txBox="1">
              <a:spLocks/>
            </p:cNvSpPr>
            <p:nvPr/>
          </p:nvSpPr>
          <p:spPr>
            <a:xfrm>
              <a:off x="2583179" y="2862082"/>
              <a:ext cx="702564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Segoe UI" panose="020B0502040204020203" pitchFamily="34" charset="0"/>
                  <a:cs typeface="Segoe UI" panose="020B0502040204020203" pitchFamily="34" charset="0"/>
                </a:rPr>
                <a:t>LIVE </a:t>
              </a:r>
              <a:r>
                <a:rPr lang="en-US" dirty="0">
                  <a:solidFill>
                    <a:schemeClr val="bg1"/>
                  </a:solidFill>
                  <a:latin typeface="Segoe UI" panose="020B0502040204020203" pitchFamily="34" charset="0"/>
                  <a:cs typeface="Segoe UI" panose="020B0502040204020203" pitchFamily="34" charset="0"/>
                </a:rPr>
                <a:t>SIMULATION OF A CUSTOMER CASE</a:t>
              </a:r>
            </a:p>
          </p:txBody>
        </p:sp>
      </p:grpSp>
    </p:spTree>
    <p:extLst>
      <p:ext uri="{BB962C8B-B14F-4D97-AF65-F5344CB8AC3E}">
        <p14:creationId xmlns:p14="http://schemas.microsoft.com/office/powerpoint/2010/main" val="25386174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p:cNvSpPr/>
          <p:nvPr/>
        </p:nvSpPr>
        <p:spPr>
          <a:xfrm>
            <a:off x="0" y="0"/>
            <a:ext cx="12192000" cy="6858000"/>
          </a:xfrm>
          <a:prstGeom prst="rect">
            <a:avLst/>
          </a:prstGeom>
          <a:gradFill flip="none" rotWithShape="1">
            <a:gsLst>
              <a:gs pos="0">
                <a:srgbClr val="000000">
                  <a:alpha val="68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71962" y="544677"/>
            <a:ext cx="2221827" cy="707886"/>
          </a:xfrm>
          <a:prstGeom prst="rect">
            <a:avLst/>
          </a:prstGeom>
        </p:spPr>
        <p:txBody>
          <a:bodyPr wrap="none">
            <a:spAutoFit/>
          </a:bodyPr>
          <a:lstStyle/>
          <a:p>
            <a:r>
              <a:rPr lang="en-US" sz="4000" b="1" dirty="0">
                <a:solidFill>
                  <a:schemeClr val="bg1"/>
                </a:solidFill>
                <a:latin typeface="Segoe UI" panose="020B0502040204020203" pitchFamily="34" charset="0"/>
                <a:cs typeface="Segoe UI" panose="020B0502040204020203" pitchFamily="34" charset="0"/>
              </a:rPr>
              <a:t>A</a:t>
            </a:r>
            <a:r>
              <a:rPr lang="en-US" sz="4000" dirty="0">
                <a:solidFill>
                  <a:schemeClr val="bg1"/>
                </a:solidFill>
                <a:latin typeface="Segoe UI" panose="020B0502040204020203" pitchFamily="34" charset="0"/>
                <a:cs typeface="Segoe UI" panose="020B0502040204020203" pitchFamily="34" charset="0"/>
              </a:rPr>
              <a:t>GENDA</a:t>
            </a:r>
          </a:p>
        </p:txBody>
      </p:sp>
      <p:sp>
        <p:nvSpPr>
          <p:cNvPr id="7" name="Content Placeholder 2">
            <a:extLst>
              <a:ext uri="{FF2B5EF4-FFF2-40B4-BE49-F238E27FC236}">
                <a16:creationId xmlns:a16="http://schemas.microsoft.com/office/drawing/2014/main" id="{92D6A490-92D9-468B-8966-99300B9F6B98}"/>
              </a:ext>
            </a:extLst>
          </p:cNvPr>
          <p:cNvSpPr txBox="1">
            <a:spLocks/>
          </p:cNvSpPr>
          <p:nvPr/>
        </p:nvSpPr>
        <p:spPr>
          <a:xfrm>
            <a:off x="771962" y="165350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2">
                    <a:lumMod val="50000"/>
                  </a:schemeClr>
                </a:solidFill>
                <a:latin typeface="Segoe UI" panose="020B0502040204020203" pitchFamily="34" charset="0"/>
                <a:cs typeface="Segoe UI" panose="020B0502040204020203" pitchFamily="34" charset="0"/>
              </a:rPr>
              <a:t>What is Microsoft 365?</a:t>
            </a:r>
          </a:p>
          <a:p>
            <a:r>
              <a:rPr lang="en-US" sz="2400" dirty="0">
                <a:solidFill>
                  <a:schemeClr val="bg2">
                    <a:lumMod val="50000"/>
                  </a:schemeClr>
                </a:solidFill>
                <a:latin typeface="Segoe UI" panose="020B0502040204020203" pitchFamily="34" charset="0"/>
                <a:cs typeface="Segoe UI" panose="020B0502040204020203" pitchFamily="34" charset="0"/>
              </a:rPr>
              <a:t>How to pitch Microsoft 365?</a:t>
            </a:r>
          </a:p>
          <a:p>
            <a:r>
              <a:rPr lang="en-US" sz="2400" dirty="0">
                <a:solidFill>
                  <a:schemeClr val="bg2">
                    <a:lumMod val="50000"/>
                  </a:schemeClr>
                </a:solidFill>
                <a:latin typeface="Segoe UI" panose="020B0502040204020203" pitchFamily="34" charset="0"/>
                <a:cs typeface="Segoe UI" panose="020B0502040204020203" pitchFamily="34" charset="0"/>
              </a:rPr>
              <a:t>Why a comprehensive TCO Analysis is important</a:t>
            </a:r>
          </a:p>
          <a:p>
            <a:r>
              <a:rPr lang="en-US" sz="2400" dirty="0">
                <a:solidFill>
                  <a:schemeClr val="bg2">
                    <a:lumMod val="50000"/>
                  </a:schemeClr>
                </a:solidFill>
                <a:latin typeface="Segoe UI" panose="020B0502040204020203" pitchFamily="34" charset="0"/>
                <a:cs typeface="Segoe UI" panose="020B0502040204020203" pitchFamily="34" charset="0"/>
              </a:rPr>
              <a:t>What is the TCO Analysis about?</a:t>
            </a:r>
          </a:p>
          <a:p>
            <a:pPr lvl="1"/>
            <a:r>
              <a:rPr lang="en-US" sz="1800" dirty="0">
                <a:solidFill>
                  <a:schemeClr val="bg2">
                    <a:lumMod val="50000"/>
                  </a:schemeClr>
                </a:solidFill>
                <a:latin typeface="Segoe UI" panose="020B0502040204020203" pitchFamily="34" charset="0"/>
                <a:cs typeface="Segoe UI" panose="020B0502040204020203" pitchFamily="34" charset="0"/>
              </a:rPr>
              <a:t>Scope of the TCO Analysis</a:t>
            </a:r>
          </a:p>
          <a:p>
            <a:pPr lvl="1"/>
            <a:r>
              <a:rPr lang="en-US" sz="1800" dirty="0">
                <a:solidFill>
                  <a:schemeClr val="bg2">
                    <a:lumMod val="50000"/>
                  </a:schemeClr>
                </a:solidFill>
                <a:latin typeface="Segoe UI" panose="020B0502040204020203" pitchFamily="34" charset="0"/>
                <a:cs typeface="Segoe UI" panose="020B0502040204020203" pitchFamily="34" charset="0"/>
              </a:rPr>
              <a:t>TCO Analysis Objectives</a:t>
            </a:r>
          </a:p>
          <a:p>
            <a:r>
              <a:rPr lang="en-US" sz="2200" dirty="0">
                <a:solidFill>
                  <a:schemeClr val="bg2">
                    <a:lumMod val="50000"/>
                  </a:schemeClr>
                </a:solidFill>
                <a:latin typeface="Segoe UI" panose="020B0502040204020203" pitchFamily="34" charset="0"/>
                <a:cs typeface="Segoe UI" panose="020B0502040204020203" pitchFamily="34" charset="0"/>
              </a:rPr>
              <a:t>TCO Analysis Methodology</a:t>
            </a:r>
          </a:p>
          <a:p>
            <a:r>
              <a:rPr lang="en-US" sz="2400" dirty="0">
                <a:solidFill>
                  <a:schemeClr val="bg2">
                    <a:lumMod val="50000"/>
                  </a:schemeClr>
                </a:solidFill>
                <a:latin typeface="Segoe UI" panose="020B0502040204020203" pitchFamily="34" charset="0"/>
                <a:cs typeface="Segoe UI" panose="020B0502040204020203" pitchFamily="34" charset="0"/>
              </a:rPr>
              <a:t>Live Simulation with Customer Data</a:t>
            </a:r>
          </a:p>
          <a:p>
            <a:r>
              <a:rPr lang="en-US" sz="2400" dirty="0">
                <a:solidFill>
                  <a:schemeClr val="bg1"/>
                </a:solidFill>
                <a:latin typeface="Segoe UI" panose="020B0502040204020203" pitchFamily="34" charset="0"/>
                <a:cs typeface="Segoe UI" panose="020B0502040204020203" pitchFamily="34" charset="0"/>
              </a:rPr>
              <a:t>Partners’ Kit</a:t>
            </a:r>
          </a:p>
          <a:p>
            <a:r>
              <a:rPr lang="en-US" sz="2400" dirty="0">
                <a:solidFill>
                  <a:schemeClr val="bg1"/>
                </a:solidFill>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115174748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714"/>
          <a:stretch/>
        </p:blipFill>
        <p:spPr>
          <a:xfrm flipH="1">
            <a:off x="0" y="0"/>
            <a:ext cx="12192000" cy="6858000"/>
          </a:xfrm>
          <a:prstGeom prst="rect">
            <a:avLst/>
          </a:prstGeom>
        </p:spPr>
      </p:pic>
      <p:sp>
        <p:nvSpPr>
          <p:cNvPr id="5" name="Rectangle 4"/>
          <p:cNvSpPr/>
          <p:nvPr/>
        </p:nvSpPr>
        <p:spPr>
          <a:xfrm>
            <a:off x="6995886" y="0"/>
            <a:ext cx="5196114" cy="6858000"/>
          </a:xfrm>
          <a:prstGeom prst="rect">
            <a:avLst/>
          </a:prstGeom>
          <a:solidFill>
            <a:srgbClr val="D2D2D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77567" y="443076"/>
            <a:ext cx="4264489" cy="707886"/>
          </a:xfrm>
          <a:prstGeom prst="rect">
            <a:avLst/>
          </a:prstGeom>
        </p:spPr>
        <p:txBody>
          <a:bodyPr wrap="square">
            <a:spAutoFit/>
          </a:bodyPr>
          <a:lstStyle/>
          <a:p>
            <a:pPr algn="ctr"/>
            <a:r>
              <a:rPr lang="en-US" sz="4000" b="1" dirty="0">
                <a:solidFill>
                  <a:srgbClr val="0078D7"/>
                </a:solidFill>
                <a:latin typeface="Segoe UI" panose="020B0502040204020203" pitchFamily="34" charset="0"/>
                <a:cs typeface="Segoe UI" panose="020B0502040204020203" pitchFamily="34" charset="0"/>
              </a:rPr>
              <a:t>PARTNERS’ </a:t>
            </a:r>
            <a:r>
              <a:rPr lang="en-US" sz="4000" dirty="0">
                <a:solidFill>
                  <a:srgbClr val="0078D7"/>
                </a:solidFill>
                <a:latin typeface="Segoe UI" panose="020B0502040204020203" pitchFamily="34" charset="0"/>
                <a:cs typeface="Segoe UI" panose="020B0502040204020203" pitchFamily="34" charset="0"/>
              </a:rPr>
              <a:t>KIT</a:t>
            </a:r>
          </a:p>
        </p:txBody>
      </p:sp>
      <p:sp>
        <p:nvSpPr>
          <p:cNvPr id="3" name="Content Placeholder 2">
            <a:extLst>
              <a:ext uri="{FF2B5EF4-FFF2-40B4-BE49-F238E27FC236}">
                <a16:creationId xmlns:a16="http://schemas.microsoft.com/office/drawing/2014/main" id="{139FCC83-7656-4388-A5CD-8F2366E47120}"/>
              </a:ext>
            </a:extLst>
          </p:cNvPr>
          <p:cNvSpPr>
            <a:spLocks noGrp="1"/>
          </p:cNvSpPr>
          <p:nvPr>
            <p:ph idx="4294967295"/>
          </p:nvPr>
        </p:nvSpPr>
        <p:spPr>
          <a:xfrm>
            <a:off x="7477567" y="1203093"/>
            <a:ext cx="4151418" cy="3553287"/>
          </a:xfrm>
        </p:spPr>
        <p:txBody>
          <a:bodyPr>
            <a:noAutofit/>
          </a:bodyPr>
          <a:lstStyle/>
          <a:p>
            <a:pPr>
              <a:lnSpc>
                <a:spcPct val="150000"/>
              </a:lnSpc>
            </a:pPr>
            <a:endParaRPr lang="en-US" sz="2000" dirty="0">
              <a:solidFill>
                <a:srgbClr val="525252"/>
              </a:solidFill>
              <a:latin typeface="Segoe UI" panose="020B0502040204020203" pitchFamily="34" charset="0"/>
              <a:cs typeface="Segoe UI" panose="020B0502040204020203" pitchFamily="34" charset="0"/>
            </a:endParaRPr>
          </a:p>
          <a:p>
            <a:pPr>
              <a:lnSpc>
                <a:spcPct val="150000"/>
              </a:lnSpc>
            </a:pPr>
            <a:endParaRPr lang="en-US" sz="2000" dirty="0">
              <a:solidFill>
                <a:srgbClr val="525252"/>
              </a:solidFill>
              <a:latin typeface="Segoe UI" panose="020B0502040204020203" pitchFamily="34" charset="0"/>
              <a:cs typeface="Segoe UI" panose="020B0502040204020203" pitchFamily="34" charset="0"/>
            </a:endParaRPr>
          </a:p>
        </p:txBody>
      </p:sp>
      <p:sp>
        <p:nvSpPr>
          <p:cNvPr id="8" name="Content Placeholder 2">
            <a:extLst>
              <a:ext uri="{FF2B5EF4-FFF2-40B4-BE49-F238E27FC236}">
                <a16:creationId xmlns:a16="http://schemas.microsoft.com/office/drawing/2014/main" id="{177F2E8C-7790-4E3C-BD3B-4F963E17CB6D}"/>
              </a:ext>
            </a:extLst>
          </p:cNvPr>
          <p:cNvSpPr txBox="1">
            <a:spLocks/>
          </p:cNvSpPr>
          <p:nvPr/>
        </p:nvSpPr>
        <p:spPr>
          <a:xfrm>
            <a:off x="7534102" y="1183853"/>
            <a:ext cx="4151418" cy="54932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000" dirty="0">
                <a:solidFill>
                  <a:srgbClr val="525252"/>
                </a:solidFill>
                <a:latin typeface="Segoe UI" panose="020B0502040204020203" pitchFamily="34" charset="0"/>
                <a:cs typeface="Segoe UI" panose="020B0502040204020203" pitchFamily="34" charset="0"/>
              </a:rPr>
              <a:t>Invitation Email</a:t>
            </a:r>
          </a:p>
          <a:p>
            <a:pPr marL="457200" indent="-457200">
              <a:lnSpc>
                <a:spcPct val="150000"/>
              </a:lnSpc>
              <a:buFont typeface="+mj-lt"/>
              <a:buAutoNum type="arabicPeriod"/>
            </a:pPr>
            <a:r>
              <a:rPr lang="en-US" sz="2000" dirty="0">
                <a:solidFill>
                  <a:srgbClr val="525252"/>
                </a:solidFill>
                <a:latin typeface="Segoe UI" panose="020B0502040204020203" pitchFamily="34" charset="0"/>
                <a:cs typeface="Segoe UI" panose="020B0502040204020203" pitchFamily="34" charset="0"/>
              </a:rPr>
              <a:t>Customers Presentation about the TCO Calculator</a:t>
            </a:r>
          </a:p>
          <a:p>
            <a:pPr marL="457200" indent="-457200">
              <a:lnSpc>
                <a:spcPct val="150000"/>
              </a:lnSpc>
              <a:buFont typeface="+mj-lt"/>
              <a:buAutoNum type="arabicPeriod"/>
            </a:pPr>
            <a:r>
              <a:rPr lang="en-US" sz="2000" dirty="0">
                <a:solidFill>
                  <a:srgbClr val="525252"/>
                </a:solidFill>
                <a:latin typeface="Segoe UI" panose="020B0502040204020203" pitchFamily="34" charset="0"/>
                <a:cs typeface="Segoe UI" panose="020B0502040204020203" pitchFamily="34" charset="0"/>
              </a:rPr>
              <a:t>1-Pager</a:t>
            </a:r>
          </a:p>
          <a:p>
            <a:pPr marL="457200" indent="-457200">
              <a:lnSpc>
                <a:spcPct val="150000"/>
              </a:lnSpc>
              <a:buFont typeface="+mj-lt"/>
              <a:buAutoNum type="arabicPeriod"/>
            </a:pPr>
            <a:r>
              <a:rPr lang="en-US" sz="2000" dirty="0">
                <a:solidFill>
                  <a:srgbClr val="525252"/>
                </a:solidFill>
                <a:latin typeface="Segoe UI" panose="020B0502040204020203" pitchFamily="34" charset="0"/>
                <a:cs typeface="Segoe UI" panose="020B0502040204020203" pitchFamily="34" charset="0"/>
              </a:rPr>
              <a:t>How-to Use Guide</a:t>
            </a:r>
          </a:p>
          <a:p>
            <a:pPr marL="457200" indent="-457200">
              <a:lnSpc>
                <a:spcPct val="150000"/>
              </a:lnSpc>
              <a:buFont typeface="+mj-lt"/>
              <a:buAutoNum type="arabicPeriod"/>
            </a:pPr>
            <a:r>
              <a:rPr lang="en-US" sz="2000" dirty="0">
                <a:solidFill>
                  <a:srgbClr val="525252"/>
                </a:solidFill>
                <a:latin typeface="Segoe UI" panose="020B0502040204020203" pitchFamily="34" charset="0"/>
                <a:cs typeface="Segoe UI" panose="020B0502040204020203" pitchFamily="34" charset="0"/>
              </a:rPr>
              <a:t>TCO Calculator Excel Sheet</a:t>
            </a:r>
          </a:p>
          <a:p>
            <a:pPr marL="457200" indent="-457200">
              <a:lnSpc>
                <a:spcPct val="150000"/>
              </a:lnSpc>
              <a:buFont typeface="+mj-lt"/>
              <a:buAutoNum type="arabicPeriod"/>
            </a:pPr>
            <a:r>
              <a:rPr lang="en-US" sz="2000" dirty="0">
                <a:solidFill>
                  <a:srgbClr val="525252"/>
                </a:solidFill>
                <a:latin typeface="Segoe UI" panose="020B0502040204020203" pitchFamily="34" charset="0"/>
                <a:cs typeface="Segoe UI" panose="020B0502040204020203" pitchFamily="34" charset="0"/>
              </a:rPr>
              <a:t>Output Report</a:t>
            </a:r>
          </a:p>
          <a:p>
            <a:pPr marL="457200" indent="-457200">
              <a:lnSpc>
                <a:spcPct val="150000"/>
              </a:lnSpc>
              <a:buFont typeface="+mj-lt"/>
              <a:buAutoNum type="arabicPeriod"/>
            </a:pPr>
            <a:r>
              <a:rPr lang="en-US" sz="2000" dirty="0">
                <a:solidFill>
                  <a:srgbClr val="525252"/>
                </a:solidFill>
                <a:latin typeface="Segoe UI" panose="020B0502040204020203" pitchFamily="34" charset="0"/>
                <a:cs typeface="Segoe UI" panose="020B0502040204020203" pitchFamily="34" charset="0"/>
              </a:rPr>
              <a:t>Results Email</a:t>
            </a:r>
          </a:p>
          <a:p>
            <a:pPr marL="457200" indent="-457200">
              <a:lnSpc>
                <a:spcPct val="150000"/>
              </a:lnSpc>
              <a:buFont typeface="+mj-lt"/>
              <a:buAutoNum type="arabicPeriod"/>
            </a:pPr>
            <a:r>
              <a:rPr lang="en-US" sz="2000" dirty="0">
                <a:solidFill>
                  <a:srgbClr val="525252"/>
                </a:solidFill>
                <a:latin typeface="Segoe UI" panose="020B0502040204020203" pitchFamily="34" charset="0"/>
                <a:cs typeface="Segoe UI" panose="020B0502040204020203" pitchFamily="34" charset="0"/>
              </a:rPr>
              <a:t>Partners Enablement on the TCO Calculator </a:t>
            </a:r>
          </a:p>
          <a:p>
            <a:pPr>
              <a:lnSpc>
                <a:spcPct val="150000"/>
              </a:lnSpc>
            </a:pPr>
            <a:endParaRPr lang="en-US" sz="2000" dirty="0">
              <a:solidFill>
                <a:srgbClr val="525252"/>
              </a:solidFill>
              <a:latin typeface="Segoe UI" panose="020B0502040204020203" pitchFamily="34" charset="0"/>
              <a:cs typeface="Segoe UI" panose="020B0502040204020203" pitchFamily="34" charset="0"/>
            </a:endParaRPr>
          </a:p>
          <a:p>
            <a:pPr>
              <a:lnSpc>
                <a:spcPct val="150000"/>
              </a:lnSpc>
            </a:pPr>
            <a:endParaRPr lang="en-US" sz="2000" dirty="0">
              <a:solidFill>
                <a:srgbClr val="52525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05292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p:cNvSpPr/>
          <p:nvPr/>
        </p:nvSpPr>
        <p:spPr>
          <a:xfrm>
            <a:off x="0" y="0"/>
            <a:ext cx="12192000" cy="6858000"/>
          </a:xfrm>
          <a:prstGeom prst="rect">
            <a:avLst/>
          </a:prstGeom>
          <a:gradFill flip="none" rotWithShape="1">
            <a:gsLst>
              <a:gs pos="0">
                <a:srgbClr val="000000">
                  <a:alpha val="68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71962" y="544677"/>
            <a:ext cx="2221827" cy="707886"/>
          </a:xfrm>
          <a:prstGeom prst="rect">
            <a:avLst/>
          </a:prstGeom>
        </p:spPr>
        <p:txBody>
          <a:bodyPr wrap="none">
            <a:spAutoFit/>
          </a:bodyPr>
          <a:lstStyle/>
          <a:p>
            <a:r>
              <a:rPr lang="en-US" sz="4000" b="1" dirty="0">
                <a:solidFill>
                  <a:schemeClr val="bg1"/>
                </a:solidFill>
                <a:latin typeface="Segoe UI" panose="020B0502040204020203" pitchFamily="34" charset="0"/>
                <a:cs typeface="Segoe UI" panose="020B0502040204020203" pitchFamily="34" charset="0"/>
              </a:rPr>
              <a:t>A</a:t>
            </a:r>
            <a:r>
              <a:rPr lang="en-US" sz="4000" dirty="0">
                <a:solidFill>
                  <a:schemeClr val="bg1"/>
                </a:solidFill>
                <a:latin typeface="Segoe UI" panose="020B0502040204020203" pitchFamily="34" charset="0"/>
                <a:cs typeface="Segoe UI" panose="020B0502040204020203" pitchFamily="34" charset="0"/>
              </a:rPr>
              <a:t>GENDA</a:t>
            </a:r>
          </a:p>
        </p:txBody>
      </p:sp>
      <p:sp>
        <p:nvSpPr>
          <p:cNvPr id="7" name="Content Placeholder 2">
            <a:extLst>
              <a:ext uri="{FF2B5EF4-FFF2-40B4-BE49-F238E27FC236}">
                <a16:creationId xmlns:a16="http://schemas.microsoft.com/office/drawing/2014/main" id="{92D6A490-92D9-468B-8966-99300B9F6B98}"/>
              </a:ext>
            </a:extLst>
          </p:cNvPr>
          <p:cNvSpPr txBox="1">
            <a:spLocks/>
          </p:cNvSpPr>
          <p:nvPr/>
        </p:nvSpPr>
        <p:spPr>
          <a:xfrm>
            <a:off x="771962" y="165350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2">
                    <a:lumMod val="50000"/>
                  </a:schemeClr>
                </a:solidFill>
                <a:latin typeface="Segoe UI" panose="020B0502040204020203" pitchFamily="34" charset="0"/>
                <a:cs typeface="Segoe UI" panose="020B0502040204020203" pitchFamily="34" charset="0"/>
              </a:rPr>
              <a:t>What is Microsoft 365?</a:t>
            </a:r>
          </a:p>
          <a:p>
            <a:r>
              <a:rPr lang="en-US" sz="2400" dirty="0">
                <a:solidFill>
                  <a:schemeClr val="bg2">
                    <a:lumMod val="50000"/>
                  </a:schemeClr>
                </a:solidFill>
                <a:latin typeface="Segoe UI" panose="020B0502040204020203" pitchFamily="34" charset="0"/>
                <a:cs typeface="Segoe UI" panose="020B0502040204020203" pitchFamily="34" charset="0"/>
              </a:rPr>
              <a:t>How to pitch Microsoft 365?</a:t>
            </a:r>
          </a:p>
          <a:p>
            <a:r>
              <a:rPr lang="en-US" sz="2400" dirty="0">
                <a:solidFill>
                  <a:schemeClr val="bg2">
                    <a:lumMod val="50000"/>
                  </a:schemeClr>
                </a:solidFill>
                <a:latin typeface="Segoe UI" panose="020B0502040204020203" pitchFamily="34" charset="0"/>
                <a:cs typeface="Segoe UI" panose="020B0502040204020203" pitchFamily="34" charset="0"/>
              </a:rPr>
              <a:t>Why a comprehensive TCO Analysis is important</a:t>
            </a:r>
          </a:p>
          <a:p>
            <a:r>
              <a:rPr lang="en-US" sz="2400" dirty="0">
                <a:solidFill>
                  <a:schemeClr val="bg2">
                    <a:lumMod val="50000"/>
                  </a:schemeClr>
                </a:solidFill>
                <a:latin typeface="Segoe UI" panose="020B0502040204020203" pitchFamily="34" charset="0"/>
                <a:cs typeface="Segoe UI" panose="020B0502040204020203" pitchFamily="34" charset="0"/>
              </a:rPr>
              <a:t>What is the TCO Analysis about?</a:t>
            </a:r>
          </a:p>
          <a:p>
            <a:pPr lvl="1"/>
            <a:r>
              <a:rPr lang="en-US" sz="1800" dirty="0">
                <a:solidFill>
                  <a:schemeClr val="bg2">
                    <a:lumMod val="50000"/>
                  </a:schemeClr>
                </a:solidFill>
                <a:latin typeface="Segoe UI" panose="020B0502040204020203" pitchFamily="34" charset="0"/>
                <a:cs typeface="Segoe UI" panose="020B0502040204020203" pitchFamily="34" charset="0"/>
              </a:rPr>
              <a:t>Scope of the TCO Analysis</a:t>
            </a:r>
          </a:p>
          <a:p>
            <a:pPr lvl="1"/>
            <a:r>
              <a:rPr lang="en-US" sz="1800" dirty="0">
                <a:solidFill>
                  <a:schemeClr val="bg2">
                    <a:lumMod val="50000"/>
                  </a:schemeClr>
                </a:solidFill>
                <a:latin typeface="Segoe UI" panose="020B0502040204020203" pitchFamily="34" charset="0"/>
                <a:cs typeface="Segoe UI" panose="020B0502040204020203" pitchFamily="34" charset="0"/>
              </a:rPr>
              <a:t>TCO Analysis Objectives</a:t>
            </a:r>
          </a:p>
          <a:p>
            <a:r>
              <a:rPr lang="en-US" sz="2200" dirty="0">
                <a:solidFill>
                  <a:schemeClr val="bg2">
                    <a:lumMod val="50000"/>
                  </a:schemeClr>
                </a:solidFill>
                <a:latin typeface="Segoe UI" panose="020B0502040204020203" pitchFamily="34" charset="0"/>
                <a:cs typeface="Segoe UI" panose="020B0502040204020203" pitchFamily="34" charset="0"/>
              </a:rPr>
              <a:t>TCO Analysis Methodology</a:t>
            </a:r>
          </a:p>
          <a:p>
            <a:r>
              <a:rPr lang="en-US" sz="2400" dirty="0">
                <a:solidFill>
                  <a:schemeClr val="bg2">
                    <a:lumMod val="50000"/>
                  </a:schemeClr>
                </a:solidFill>
                <a:latin typeface="Segoe UI" panose="020B0502040204020203" pitchFamily="34" charset="0"/>
                <a:cs typeface="Segoe UI" panose="020B0502040204020203" pitchFamily="34" charset="0"/>
              </a:rPr>
              <a:t>Live Simulation with Customer Data</a:t>
            </a:r>
          </a:p>
          <a:p>
            <a:r>
              <a:rPr lang="en-US" sz="2400" dirty="0">
                <a:solidFill>
                  <a:schemeClr val="bg2">
                    <a:lumMod val="50000"/>
                  </a:schemeClr>
                </a:solidFill>
                <a:latin typeface="Segoe UI" panose="020B0502040204020203" pitchFamily="34" charset="0"/>
                <a:cs typeface="Segoe UI" panose="020B0502040204020203" pitchFamily="34" charset="0"/>
              </a:rPr>
              <a:t>Partners’ Kit</a:t>
            </a:r>
          </a:p>
          <a:p>
            <a:r>
              <a:rPr lang="en-US" sz="2400" dirty="0">
                <a:solidFill>
                  <a:schemeClr val="bg1"/>
                </a:solidFill>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121768224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EE4DDF-AF4C-4352-92ED-0A14C0BC5D01}"/>
              </a:ext>
            </a:extLst>
          </p:cNvPr>
          <p:cNvSpPr txBox="1"/>
          <p:nvPr/>
        </p:nvSpPr>
        <p:spPr>
          <a:xfrm>
            <a:off x="4762650" y="1380386"/>
            <a:ext cx="7750087" cy="4688912"/>
          </a:xfrm>
          <a:prstGeom prst="rect">
            <a:avLst/>
          </a:prstGeom>
          <a:noFill/>
        </p:spPr>
        <p:txBody>
          <a:bodyPr wrap="square" rtlCol="0">
            <a:spAutoFit/>
          </a:bodyPr>
          <a:lstStyle/>
          <a:p>
            <a:pPr>
              <a:defRPr/>
            </a:pPr>
            <a:r>
              <a:rPr lang="en-US" sz="4267" dirty="0">
                <a:solidFill>
                  <a:schemeClr val="tx1">
                    <a:lumMod val="50000"/>
                    <a:lumOff val="50000"/>
                  </a:schemeClr>
                </a:solidFill>
                <a:latin typeface="Helvetica Light" panose="020B0403020202020204" pitchFamily="34" charset="0"/>
              </a:rPr>
              <a:t>A complete, intelligent solution that empowers everyone to be creative and work together securely. </a:t>
            </a:r>
          </a:p>
          <a:p>
            <a:pPr>
              <a:defRPr/>
            </a:pPr>
            <a:endParaRPr lang="en-US" sz="4267" dirty="0">
              <a:solidFill>
                <a:schemeClr val="tx1">
                  <a:lumMod val="50000"/>
                  <a:lumOff val="50000"/>
                </a:schemeClr>
              </a:solidFill>
              <a:latin typeface="Helvetica Light" panose="020B0403020202020204" pitchFamily="34" charset="0"/>
            </a:endParaRPr>
          </a:p>
          <a:p>
            <a:pPr>
              <a:defRPr/>
            </a:pPr>
            <a:r>
              <a:rPr lang="en-US" sz="4267" dirty="0">
                <a:solidFill>
                  <a:schemeClr val="tx1">
                    <a:lumMod val="50000"/>
                    <a:lumOff val="50000"/>
                  </a:schemeClr>
                </a:solidFill>
                <a:latin typeface="Helvetica Light" panose="020B0403020202020204" pitchFamily="34" charset="0"/>
              </a:rPr>
              <a:t>It is built on the foundation of Secure Productive Enterprise. </a:t>
            </a:r>
          </a:p>
        </p:txBody>
      </p:sp>
      <p:pic>
        <p:nvPicPr>
          <p:cNvPr id="5" name="Picture Placeholder 4">
            <a:extLst>
              <a:ext uri="{FF2B5EF4-FFF2-40B4-BE49-F238E27FC236}">
                <a16:creationId xmlns:a16="http://schemas.microsoft.com/office/drawing/2014/main" id="{DF52D658-FD77-4B9A-A880-7E7B5EA6433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10508"/>
          <a:stretch/>
        </p:blipFill>
        <p:spPr>
          <a:xfrm>
            <a:off x="1" y="0"/>
            <a:ext cx="4466624" cy="6858000"/>
          </a:xfrm>
        </p:spPr>
      </p:pic>
      <p:sp>
        <p:nvSpPr>
          <p:cNvPr id="42" name="Rectangle 41">
            <a:extLst>
              <a:ext uri="{FF2B5EF4-FFF2-40B4-BE49-F238E27FC236}">
                <a16:creationId xmlns:a16="http://schemas.microsoft.com/office/drawing/2014/main" id="{9F502369-8675-4B08-8F1B-41E7675A40D0}"/>
              </a:ext>
            </a:extLst>
          </p:cNvPr>
          <p:cNvSpPr/>
          <p:nvPr/>
        </p:nvSpPr>
        <p:spPr>
          <a:xfrm>
            <a:off x="1" y="0"/>
            <a:ext cx="4466625" cy="6858000"/>
          </a:xfrm>
          <a:prstGeom prst="rect">
            <a:avLst/>
          </a:prstGeom>
          <a:solidFill>
            <a:srgbClr val="000000">
              <a:alpha val="24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361">
              <a:defRPr/>
            </a:pPr>
            <a:endParaRPr lang="en-US">
              <a:solidFill>
                <a:srgbClr val="F1EFED"/>
              </a:solidFill>
              <a:latin typeface="Helvetica Light" panose="020B0403020202020204" pitchFamily="34" charset="0"/>
            </a:endParaRPr>
          </a:p>
        </p:txBody>
      </p:sp>
      <p:sp>
        <p:nvSpPr>
          <p:cNvPr id="8" name="Rectangle 7">
            <a:extLst>
              <a:ext uri="{FF2B5EF4-FFF2-40B4-BE49-F238E27FC236}">
                <a16:creationId xmlns:a16="http://schemas.microsoft.com/office/drawing/2014/main" id="{F2607C35-DC77-435B-917C-A2B61A054566}"/>
              </a:ext>
            </a:extLst>
          </p:cNvPr>
          <p:cNvSpPr/>
          <p:nvPr/>
        </p:nvSpPr>
        <p:spPr>
          <a:xfrm>
            <a:off x="4762650" y="443076"/>
            <a:ext cx="7156899" cy="707886"/>
          </a:xfrm>
          <a:prstGeom prst="rect">
            <a:avLst/>
          </a:prstGeom>
        </p:spPr>
        <p:txBody>
          <a:bodyPr wrap="square">
            <a:spAutoFit/>
          </a:bodyPr>
          <a:lstStyle/>
          <a:p>
            <a:r>
              <a:rPr lang="en-US" sz="4000" b="1" dirty="0">
                <a:solidFill>
                  <a:srgbClr val="0078D7"/>
                </a:solidFill>
                <a:latin typeface="Segoe UI" panose="020B0502040204020203" pitchFamily="34" charset="0"/>
                <a:cs typeface="Segoe UI" panose="020B0502040204020203" pitchFamily="34" charset="0"/>
              </a:rPr>
              <a:t>WHAT </a:t>
            </a:r>
            <a:r>
              <a:rPr lang="en-US" sz="4000" dirty="0">
                <a:solidFill>
                  <a:srgbClr val="0078D7"/>
                </a:solidFill>
                <a:latin typeface="Segoe UI" panose="020B0502040204020203" pitchFamily="34" charset="0"/>
                <a:cs typeface="Segoe UI" panose="020B0502040204020203" pitchFamily="34" charset="0"/>
              </a:rPr>
              <a:t>IS OFFICE 365</a:t>
            </a:r>
          </a:p>
        </p:txBody>
      </p:sp>
    </p:spTree>
    <p:extLst>
      <p:ext uri="{BB962C8B-B14F-4D97-AF65-F5344CB8AC3E}">
        <p14:creationId xmlns:p14="http://schemas.microsoft.com/office/powerpoint/2010/main" val="1894357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2" cy="6857999"/>
          </a:xfrm>
          <a:prstGeom prst="rect">
            <a:avLst/>
          </a:prstGeom>
        </p:spPr>
      </p:pic>
      <p:sp>
        <p:nvSpPr>
          <p:cNvPr id="28" name="Rectangle 27"/>
          <p:cNvSpPr/>
          <p:nvPr/>
        </p:nvSpPr>
        <p:spPr>
          <a:xfrm>
            <a:off x="0" y="0"/>
            <a:ext cx="12192000" cy="6858000"/>
          </a:xfrm>
          <a:prstGeom prst="rect">
            <a:avLst/>
          </a:prstGeom>
          <a:solidFill>
            <a:srgbClr val="0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0" y="2389239"/>
            <a:ext cx="12192000" cy="2271251"/>
            <a:chOff x="0" y="2389239"/>
            <a:chExt cx="12192000" cy="2271251"/>
          </a:xfrm>
        </p:grpSpPr>
        <p:sp>
          <p:nvSpPr>
            <p:cNvPr id="5" name="Rectangle 4"/>
            <p:cNvSpPr/>
            <p:nvPr/>
          </p:nvSpPr>
          <p:spPr>
            <a:xfrm>
              <a:off x="0" y="2389239"/>
              <a:ext cx="12192000" cy="2271251"/>
            </a:xfrm>
            <a:prstGeom prst="rect">
              <a:avLst/>
            </a:prstGeom>
            <a:gradFill>
              <a:gsLst>
                <a:gs pos="0">
                  <a:srgbClr val="0078D7"/>
                </a:gs>
                <a:gs pos="100000">
                  <a:srgbClr val="00BC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7593AB84-085C-4874-9264-1975255E6028}"/>
                </a:ext>
              </a:extLst>
            </p:cNvPr>
            <p:cNvSpPr txBox="1">
              <a:spLocks/>
            </p:cNvSpPr>
            <p:nvPr/>
          </p:nvSpPr>
          <p:spPr>
            <a:xfrm>
              <a:off x="2583179" y="2862082"/>
              <a:ext cx="702564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dirty="0">
                  <a:solidFill>
                    <a:schemeClr val="bg1"/>
                  </a:solidFill>
                  <a:latin typeface="Segoe UI" panose="020B0502040204020203" pitchFamily="34" charset="0"/>
                  <a:cs typeface="Segoe UI" panose="020B0502040204020203" pitchFamily="34" charset="0"/>
                </a:rPr>
                <a:t>Q&amp;A</a:t>
              </a:r>
            </a:p>
          </p:txBody>
        </p:sp>
      </p:grpSp>
    </p:spTree>
    <p:extLst>
      <p:ext uri="{BB962C8B-B14F-4D97-AF65-F5344CB8AC3E}">
        <p14:creationId xmlns:p14="http://schemas.microsoft.com/office/powerpoint/2010/main" val="39386694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466625" y="78"/>
            <a:ext cx="7611349" cy="2278191"/>
          </a:xfrm>
        </p:spPr>
        <p:txBody>
          <a:bodyPr>
            <a:normAutofit/>
          </a:bodyPr>
          <a:lstStyle/>
          <a:p>
            <a:r>
              <a:rPr lang="en-US" sz="3200" b="1" dirty="0">
                <a:latin typeface="Segoe UI" panose="020B0502040204020203" pitchFamily="34" charset="0"/>
                <a:ea typeface="+mn-ea"/>
                <a:cs typeface="Segoe UI" panose="020B0502040204020203" pitchFamily="34" charset="0"/>
              </a:rPr>
              <a:t>FOUR </a:t>
            </a:r>
            <a:r>
              <a:rPr lang="en-US" sz="3200" dirty="0">
                <a:latin typeface="Segoe UI" panose="020B0502040204020203" pitchFamily="34" charset="0"/>
                <a:ea typeface="+mn-ea"/>
                <a:cs typeface="Segoe UI" panose="020B0502040204020203" pitchFamily="34" charset="0"/>
              </a:rPr>
              <a:t>CORE PRINCIPLES OF OFFICE 365</a:t>
            </a:r>
          </a:p>
        </p:txBody>
      </p:sp>
      <p:pic>
        <p:nvPicPr>
          <p:cNvPr id="5" name="Picture Placeholder 4">
            <a:extLst>
              <a:ext uri="{FF2B5EF4-FFF2-40B4-BE49-F238E27FC236}">
                <a16:creationId xmlns:a16="http://schemas.microsoft.com/office/drawing/2014/main" id="{DF52D658-FD77-4B9A-A880-7E7B5EA6433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10508"/>
          <a:stretch/>
        </p:blipFill>
        <p:spPr>
          <a:xfrm>
            <a:off x="1" y="0"/>
            <a:ext cx="4466624" cy="6858000"/>
          </a:xfrm>
        </p:spPr>
      </p:pic>
      <p:grpSp>
        <p:nvGrpSpPr>
          <p:cNvPr id="16" name="Group 15">
            <a:extLst>
              <a:ext uri="{FF2B5EF4-FFF2-40B4-BE49-F238E27FC236}">
                <a16:creationId xmlns:a16="http://schemas.microsoft.com/office/drawing/2014/main" id="{4AFB3BA9-91F2-4D66-975E-0252D5BF537C}"/>
              </a:ext>
            </a:extLst>
          </p:cNvPr>
          <p:cNvGrpSpPr/>
          <p:nvPr/>
        </p:nvGrpSpPr>
        <p:grpSpPr>
          <a:xfrm>
            <a:off x="5572185" y="2034853"/>
            <a:ext cx="5400229" cy="3901700"/>
            <a:chOff x="5448223" y="2469031"/>
            <a:chExt cx="5400229" cy="3901700"/>
          </a:xfrm>
        </p:grpSpPr>
        <p:grpSp>
          <p:nvGrpSpPr>
            <p:cNvPr id="3" name="Group 2">
              <a:extLst>
                <a:ext uri="{FF2B5EF4-FFF2-40B4-BE49-F238E27FC236}">
                  <a16:creationId xmlns:a16="http://schemas.microsoft.com/office/drawing/2014/main" id="{120C7653-16D6-437B-89E4-F23B1529C959}"/>
                </a:ext>
              </a:extLst>
            </p:cNvPr>
            <p:cNvGrpSpPr/>
            <p:nvPr/>
          </p:nvGrpSpPr>
          <p:grpSpPr>
            <a:xfrm>
              <a:off x="8930878" y="4340043"/>
              <a:ext cx="1833967" cy="2030688"/>
              <a:chOff x="6730705" y="1380633"/>
              <a:chExt cx="2051343" cy="2154758"/>
            </a:xfrm>
          </p:grpSpPr>
          <p:sp>
            <p:nvSpPr>
              <p:cNvPr id="7" name="Rectangle 6">
                <a:extLst>
                  <a:ext uri="{FF2B5EF4-FFF2-40B4-BE49-F238E27FC236}">
                    <a16:creationId xmlns:a16="http://schemas.microsoft.com/office/drawing/2014/main" id="{68BC775B-FCA7-41B2-A747-5EE091848707}"/>
                  </a:ext>
                </a:extLst>
              </p:cNvPr>
              <p:cNvSpPr/>
              <p:nvPr/>
            </p:nvSpPr>
            <p:spPr>
              <a:xfrm>
                <a:off x="6730705" y="2458764"/>
                <a:ext cx="2051343" cy="1076627"/>
              </a:xfrm>
              <a:prstGeom prst="rect">
                <a:avLst/>
              </a:prstGeom>
              <a:noFill/>
            </p:spPr>
            <p:txBody>
              <a:bodyPr wrap="square" lIns="0" tIns="0" rIns="0" bIns="0">
                <a:noAutofit/>
              </a:bodyPr>
              <a:lstStyle/>
              <a:p>
                <a:pPr algn="ctr" defTabSz="877683">
                  <a:defRPr/>
                </a:pPr>
                <a:r>
                  <a:rPr lang="en-US" sz="3200" kern="0" dirty="0">
                    <a:solidFill>
                      <a:schemeClr val="tx1">
                        <a:lumMod val="50000"/>
                        <a:lumOff val="50000"/>
                      </a:schemeClr>
                    </a:solidFill>
                    <a:latin typeface="Helvetica Light" panose="020B0403020202020204" pitchFamily="34" charset="0"/>
                    <a:cs typeface="Segoe UI" panose="020B0502040204020203" pitchFamily="34" charset="0"/>
                  </a:rPr>
                  <a:t>Intelligent </a:t>
                </a:r>
                <a:br>
                  <a:rPr lang="en-US" sz="3200" kern="0" dirty="0">
                    <a:solidFill>
                      <a:schemeClr val="tx1">
                        <a:lumMod val="50000"/>
                        <a:lumOff val="50000"/>
                      </a:schemeClr>
                    </a:solidFill>
                    <a:latin typeface="Helvetica Light" panose="020B0403020202020204" pitchFamily="34" charset="0"/>
                    <a:cs typeface="Segoe UI" panose="020B0502040204020203" pitchFamily="34" charset="0"/>
                  </a:rPr>
                </a:br>
                <a:r>
                  <a:rPr lang="en-US" sz="3200" kern="0" dirty="0">
                    <a:solidFill>
                      <a:schemeClr val="tx1">
                        <a:lumMod val="50000"/>
                        <a:lumOff val="50000"/>
                      </a:schemeClr>
                    </a:solidFill>
                    <a:latin typeface="Helvetica Light" panose="020B0403020202020204" pitchFamily="34" charset="0"/>
                    <a:cs typeface="Segoe UI" panose="020B0502040204020203" pitchFamily="34" charset="0"/>
                  </a:rPr>
                  <a:t>security </a:t>
                </a:r>
              </a:p>
            </p:txBody>
          </p:sp>
          <p:pic>
            <p:nvPicPr>
              <p:cNvPr id="8" name="Picture 7">
                <a:extLst>
                  <a:ext uri="{FF2B5EF4-FFF2-40B4-BE49-F238E27FC236}">
                    <a16:creationId xmlns:a16="http://schemas.microsoft.com/office/drawing/2014/main" id="{CD5A380C-E838-40F8-8602-8ED540779089}"/>
                  </a:ext>
                </a:extLst>
              </p:cNvPr>
              <p:cNvPicPr>
                <a:picLocks noChangeAspect="1"/>
              </p:cNvPicPr>
              <p:nvPr/>
            </p:nvPicPr>
            <p:blipFill>
              <a:blip r:embed="rId4"/>
              <a:stretch>
                <a:fillRect/>
              </a:stretch>
            </p:blipFill>
            <p:spPr>
              <a:xfrm>
                <a:off x="7051143" y="1380633"/>
                <a:ext cx="1346034" cy="1346034"/>
              </a:xfrm>
              <a:prstGeom prst="rect">
                <a:avLst/>
              </a:prstGeom>
            </p:spPr>
          </p:pic>
        </p:grpSp>
        <p:grpSp>
          <p:nvGrpSpPr>
            <p:cNvPr id="6" name="Group 5">
              <a:extLst>
                <a:ext uri="{FF2B5EF4-FFF2-40B4-BE49-F238E27FC236}">
                  <a16:creationId xmlns:a16="http://schemas.microsoft.com/office/drawing/2014/main" id="{C558D1FF-6083-4B20-A18D-E00191FF3015}"/>
                </a:ext>
              </a:extLst>
            </p:cNvPr>
            <p:cNvGrpSpPr/>
            <p:nvPr/>
          </p:nvGrpSpPr>
          <p:grpSpPr>
            <a:xfrm>
              <a:off x="5448223" y="2554443"/>
              <a:ext cx="2585876" cy="1480028"/>
              <a:chOff x="3546525" y="1906171"/>
              <a:chExt cx="2892375" cy="1570454"/>
            </a:xfrm>
          </p:grpSpPr>
          <p:sp>
            <p:nvSpPr>
              <p:cNvPr id="13" name="Rectangle 12">
                <a:extLst>
                  <a:ext uri="{FF2B5EF4-FFF2-40B4-BE49-F238E27FC236}">
                    <a16:creationId xmlns:a16="http://schemas.microsoft.com/office/drawing/2014/main" id="{D7A850C6-4682-4781-8895-191F1DE0E5BB}"/>
                  </a:ext>
                </a:extLst>
              </p:cNvPr>
              <p:cNvSpPr/>
              <p:nvPr/>
            </p:nvSpPr>
            <p:spPr>
              <a:xfrm>
                <a:off x="3546525" y="2458764"/>
                <a:ext cx="2892375" cy="1017861"/>
              </a:xfrm>
              <a:prstGeom prst="rect">
                <a:avLst/>
              </a:prstGeom>
              <a:noFill/>
            </p:spPr>
            <p:txBody>
              <a:bodyPr wrap="square" lIns="0" tIns="0" rIns="0" bIns="0">
                <a:noAutofit/>
              </a:bodyPr>
              <a:lstStyle/>
              <a:p>
                <a:pPr algn="ctr" defTabSz="877683">
                  <a:defRPr/>
                </a:pPr>
                <a:r>
                  <a:rPr lang="en-US" sz="3200" kern="0" dirty="0">
                    <a:solidFill>
                      <a:schemeClr val="tx1">
                        <a:lumMod val="50000"/>
                        <a:lumOff val="50000"/>
                      </a:schemeClr>
                    </a:solidFill>
                    <a:latin typeface="Helvetica Light" panose="020B0403020202020204" pitchFamily="34" charset="0"/>
                    <a:cs typeface="Segoe UI" panose="020B0502040204020203" pitchFamily="34" charset="0"/>
                  </a:rPr>
                  <a:t>Integrated</a:t>
                </a:r>
                <a:br>
                  <a:rPr lang="en-US" sz="3200" kern="0" dirty="0">
                    <a:solidFill>
                      <a:schemeClr val="tx1">
                        <a:lumMod val="50000"/>
                        <a:lumOff val="50000"/>
                      </a:schemeClr>
                    </a:solidFill>
                    <a:latin typeface="Helvetica Light" panose="020B0403020202020204" pitchFamily="34" charset="0"/>
                    <a:cs typeface="Segoe UI" panose="020B0502040204020203" pitchFamily="34" charset="0"/>
                  </a:rPr>
                </a:br>
                <a:r>
                  <a:rPr lang="en-US" sz="3200" kern="0" dirty="0">
                    <a:solidFill>
                      <a:schemeClr val="tx1">
                        <a:lumMod val="50000"/>
                        <a:lumOff val="50000"/>
                      </a:schemeClr>
                    </a:solidFill>
                    <a:latin typeface="Helvetica Light" panose="020B0403020202020204" pitchFamily="34" charset="0"/>
                    <a:cs typeface="Segoe UI" panose="020B0502040204020203" pitchFamily="34" charset="0"/>
                  </a:rPr>
                  <a:t>for simplicity</a:t>
                </a:r>
              </a:p>
            </p:txBody>
          </p:sp>
          <p:grpSp>
            <p:nvGrpSpPr>
              <p:cNvPr id="4" name="Group 3">
                <a:extLst>
                  <a:ext uri="{FF2B5EF4-FFF2-40B4-BE49-F238E27FC236}">
                    <a16:creationId xmlns:a16="http://schemas.microsoft.com/office/drawing/2014/main" id="{870BF174-350B-43B4-ABFA-CED29681531C}"/>
                  </a:ext>
                </a:extLst>
              </p:cNvPr>
              <p:cNvGrpSpPr/>
              <p:nvPr/>
            </p:nvGrpSpPr>
            <p:grpSpPr>
              <a:xfrm>
                <a:off x="4742749" y="1906171"/>
                <a:ext cx="499927" cy="469931"/>
                <a:chOff x="4210094" y="1906171"/>
                <a:chExt cx="499927" cy="469931"/>
              </a:xfrm>
            </p:grpSpPr>
            <p:sp>
              <p:nvSpPr>
                <p:cNvPr id="14" name="Freeform 15">
                  <a:extLst>
                    <a:ext uri="{FF2B5EF4-FFF2-40B4-BE49-F238E27FC236}">
                      <a16:creationId xmlns:a16="http://schemas.microsoft.com/office/drawing/2014/main" id="{AAB26920-D2F5-4AF2-8012-5FCFB9B8661F}"/>
                    </a:ext>
                  </a:extLst>
                </p:cNvPr>
                <p:cNvSpPr>
                  <a:spLocks noEditPoints="1"/>
                </p:cNvSpPr>
                <p:nvPr/>
              </p:nvSpPr>
              <p:spPr bwMode="auto">
                <a:xfrm>
                  <a:off x="4210094" y="1906171"/>
                  <a:ext cx="499927" cy="469931"/>
                </a:xfrm>
                <a:custGeom>
                  <a:avLst/>
                  <a:gdLst>
                    <a:gd name="T0" fmla="*/ 314 w 400"/>
                    <a:gd name="T1" fmla="*/ 318 h 376"/>
                    <a:gd name="T2" fmla="*/ 314 w 400"/>
                    <a:gd name="T3" fmla="*/ 376 h 376"/>
                    <a:gd name="T4" fmla="*/ 0 w 400"/>
                    <a:gd name="T5" fmla="*/ 376 h 376"/>
                    <a:gd name="T6" fmla="*/ 0 w 400"/>
                    <a:gd name="T7" fmla="*/ 82 h 376"/>
                    <a:gd name="T8" fmla="*/ 57 w 400"/>
                    <a:gd name="T9" fmla="*/ 82 h 376"/>
                    <a:gd name="T10" fmla="*/ 57 w 400"/>
                    <a:gd name="T11" fmla="*/ 157 h 376"/>
                    <a:gd name="T12" fmla="*/ 25 w 400"/>
                    <a:gd name="T13" fmla="*/ 157 h 376"/>
                    <a:gd name="T14" fmla="*/ 25 w 400"/>
                    <a:gd name="T15" fmla="*/ 351 h 376"/>
                    <a:gd name="T16" fmla="*/ 289 w 400"/>
                    <a:gd name="T17" fmla="*/ 351 h 376"/>
                    <a:gd name="T18" fmla="*/ 289 w 400"/>
                    <a:gd name="T19" fmla="*/ 318 h 376"/>
                    <a:gd name="T20" fmla="*/ 314 w 400"/>
                    <a:gd name="T21" fmla="*/ 318 h 376"/>
                    <a:gd name="T22" fmla="*/ 400 w 400"/>
                    <a:gd name="T23" fmla="*/ 290 h 376"/>
                    <a:gd name="T24" fmla="*/ 86 w 400"/>
                    <a:gd name="T25" fmla="*/ 290 h 376"/>
                    <a:gd name="T26" fmla="*/ 86 w 400"/>
                    <a:gd name="T27" fmla="*/ 0 h 376"/>
                    <a:gd name="T28" fmla="*/ 400 w 400"/>
                    <a:gd name="T29" fmla="*/ 0 h 376"/>
                    <a:gd name="T30" fmla="*/ 400 w 400"/>
                    <a:gd name="T31" fmla="*/ 290 h 376"/>
                    <a:gd name="T32" fmla="*/ 375 w 400"/>
                    <a:gd name="T33" fmla="*/ 71 h 376"/>
                    <a:gd name="T34" fmla="*/ 107 w 400"/>
                    <a:gd name="T35" fmla="*/ 71 h 376"/>
                    <a:gd name="T36" fmla="*/ 107 w 400"/>
                    <a:gd name="T37" fmla="*/ 265 h 376"/>
                    <a:gd name="T38" fmla="*/ 375 w 400"/>
                    <a:gd name="T39" fmla="*/ 265 h 376"/>
                    <a:gd name="T40" fmla="*/ 375 w 400"/>
                    <a:gd name="T41" fmla="*/ 7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376">
                      <a:moveTo>
                        <a:pt x="314" y="318"/>
                      </a:moveTo>
                      <a:lnTo>
                        <a:pt x="314" y="376"/>
                      </a:lnTo>
                      <a:lnTo>
                        <a:pt x="0" y="376"/>
                      </a:lnTo>
                      <a:lnTo>
                        <a:pt x="0" y="82"/>
                      </a:lnTo>
                      <a:lnTo>
                        <a:pt x="57" y="82"/>
                      </a:lnTo>
                      <a:lnTo>
                        <a:pt x="57" y="157"/>
                      </a:lnTo>
                      <a:lnTo>
                        <a:pt x="25" y="157"/>
                      </a:lnTo>
                      <a:lnTo>
                        <a:pt x="25" y="351"/>
                      </a:lnTo>
                      <a:lnTo>
                        <a:pt x="289" y="351"/>
                      </a:lnTo>
                      <a:lnTo>
                        <a:pt x="289" y="318"/>
                      </a:lnTo>
                      <a:lnTo>
                        <a:pt x="314" y="318"/>
                      </a:lnTo>
                      <a:close/>
                      <a:moveTo>
                        <a:pt x="400" y="290"/>
                      </a:moveTo>
                      <a:lnTo>
                        <a:pt x="86" y="290"/>
                      </a:lnTo>
                      <a:lnTo>
                        <a:pt x="86" y="0"/>
                      </a:lnTo>
                      <a:lnTo>
                        <a:pt x="400" y="0"/>
                      </a:lnTo>
                      <a:lnTo>
                        <a:pt x="400" y="290"/>
                      </a:lnTo>
                      <a:close/>
                      <a:moveTo>
                        <a:pt x="375" y="71"/>
                      </a:moveTo>
                      <a:lnTo>
                        <a:pt x="107" y="71"/>
                      </a:lnTo>
                      <a:lnTo>
                        <a:pt x="107" y="265"/>
                      </a:lnTo>
                      <a:lnTo>
                        <a:pt x="375" y="265"/>
                      </a:lnTo>
                      <a:lnTo>
                        <a:pt x="375" y="7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endParaRPr lang="en-US" sz="1600">
                    <a:solidFill>
                      <a:prstClr val="black"/>
                    </a:solidFill>
                    <a:latin typeface="Helvetica Light" panose="020B0403020202020204" pitchFamily="34" charset="0"/>
                  </a:endParaRPr>
                </a:p>
              </p:txBody>
            </p:sp>
            <p:sp>
              <p:nvSpPr>
                <p:cNvPr id="15" name="Freeform 16">
                  <a:extLst>
                    <a:ext uri="{FF2B5EF4-FFF2-40B4-BE49-F238E27FC236}">
                      <a16:creationId xmlns:a16="http://schemas.microsoft.com/office/drawing/2014/main" id="{FDDD740F-7028-4E41-982D-E7C0638F71C2}"/>
                    </a:ext>
                  </a:extLst>
                </p:cNvPr>
                <p:cNvSpPr>
                  <a:spLocks/>
                </p:cNvSpPr>
                <p:nvPr/>
              </p:nvSpPr>
              <p:spPr bwMode="auto">
                <a:xfrm>
                  <a:off x="4452800" y="2053650"/>
                  <a:ext cx="147479" cy="124982"/>
                </a:xfrm>
                <a:custGeom>
                  <a:avLst/>
                  <a:gdLst>
                    <a:gd name="T0" fmla="*/ 29 w 33"/>
                    <a:gd name="T1" fmla="*/ 0 h 28"/>
                    <a:gd name="T2" fmla="*/ 30 w 33"/>
                    <a:gd name="T3" fmla="*/ 0 h 28"/>
                    <a:gd name="T4" fmla="*/ 33 w 33"/>
                    <a:gd name="T5" fmla="*/ 2 h 28"/>
                    <a:gd name="T6" fmla="*/ 33 w 33"/>
                    <a:gd name="T7" fmla="*/ 3 h 28"/>
                    <a:gd name="T8" fmla="*/ 33 w 33"/>
                    <a:gd name="T9" fmla="*/ 3 h 28"/>
                    <a:gd name="T10" fmla="*/ 14 w 33"/>
                    <a:gd name="T11" fmla="*/ 28 h 28"/>
                    <a:gd name="T12" fmla="*/ 1 w 33"/>
                    <a:gd name="T13" fmla="*/ 14 h 28"/>
                    <a:gd name="T14" fmla="*/ 1 w 33"/>
                    <a:gd name="T15" fmla="*/ 13 h 28"/>
                    <a:gd name="T16" fmla="*/ 1 w 33"/>
                    <a:gd name="T17" fmla="*/ 13 h 28"/>
                    <a:gd name="T18" fmla="*/ 4 w 33"/>
                    <a:gd name="T19" fmla="*/ 10 h 28"/>
                    <a:gd name="T20" fmla="*/ 4 w 33"/>
                    <a:gd name="T21" fmla="*/ 9 h 28"/>
                    <a:gd name="T22" fmla="*/ 5 w 33"/>
                    <a:gd name="T23" fmla="*/ 10 h 28"/>
                    <a:gd name="T24" fmla="*/ 14 w 33"/>
                    <a:gd name="T25" fmla="*/ 19 h 28"/>
                    <a:gd name="T26" fmla="*/ 28 w 33"/>
                    <a:gd name="T27" fmla="*/ 0 h 28"/>
                    <a:gd name="T28" fmla="*/ 29 w 33"/>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8">
                      <a:moveTo>
                        <a:pt x="29" y="0"/>
                      </a:moveTo>
                      <a:cubicBezTo>
                        <a:pt x="29" y="0"/>
                        <a:pt x="29" y="0"/>
                        <a:pt x="30" y="0"/>
                      </a:cubicBezTo>
                      <a:cubicBezTo>
                        <a:pt x="33" y="2"/>
                        <a:pt x="33" y="2"/>
                        <a:pt x="33" y="2"/>
                      </a:cubicBezTo>
                      <a:cubicBezTo>
                        <a:pt x="33" y="2"/>
                        <a:pt x="33" y="3"/>
                        <a:pt x="33" y="3"/>
                      </a:cubicBezTo>
                      <a:cubicBezTo>
                        <a:pt x="33" y="3"/>
                        <a:pt x="33" y="3"/>
                        <a:pt x="33" y="3"/>
                      </a:cubicBezTo>
                      <a:cubicBezTo>
                        <a:pt x="14" y="28"/>
                        <a:pt x="14" y="28"/>
                        <a:pt x="14" y="28"/>
                      </a:cubicBezTo>
                      <a:cubicBezTo>
                        <a:pt x="1" y="14"/>
                        <a:pt x="1" y="14"/>
                        <a:pt x="1" y="14"/>
                      </a:cubicBezTo>
                      <a:cubicBezTo>
                        <a:pt x="1" y="13"/>
                        <a:pt x="0" y="13"/>
                        <a:pt x="1" y="13"/>
                      </a:cubicBezTo>
                      <a:cubicBezTo>
                        <a:pt x="1" y="13"/>
                        <a:pt x="1" y="13"/>
                        <a:pt x="1" y="13"/>
                      </a:cubicBezTo>
                      <a:cubicBezTo>
                        <a:pt x="4" y="10"/>
                        <a:pt x="4" y="10"/>
                        <a:pt x="4" y="10"/>
                      </a:cubicBezTo>
                      <a:cubicBezTo>
                        <a:pt x="4" y="9"/>
                        <a:pt x="4" y="9"/>
                        <a:pt x="4" y="9"/>
                      </a:cubicBezTo>
                      <a:cubicBezTo>
                        <a:pt x="5" y="9"/>
                        <a:pt x="5" y="9"/>
                        <a:pt x="5" y="10"/>
                      </a:cubicBezTo>
                      <a:cubicBezTo>
                        <a:pt x="14" y="19"/>
                        <a:pt x="14" y="19"/>
                        <a:pt x="14" y="19"/>
                      </a:cubicBezTo>
                      <a:cubicBezTo>
                        <a:pt x="28" y="0"/>
                        <a:pt x="28" y="0"/>
                        <a:pt x="28" y="0"/>
                      </a:cubicBezTo>
                      <a:cubicBezTo>
                        <a:pt x="29" y="0"/>
                        <a:pt x="29" y="0"/>
                        <a:pt x="29"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endParaRPr lang="en-US" sz="1600">
                    <a:solidFill>
                      <a:prstClr val="black"/>
                    </a:solidFill>
                    <a:latin typeface="Helvetica Light" panose="020B0403020202020204" pitchFamily="34" charset="0"/>
                  </a:endParaRPr>
                </a:p>
              </p:txBody>
            </p:sp>
          </p:grpSp>
        </p:grpSp>
        <p:grpSp>
          <p:nvGrpSpPr>
            <p:cNvPr id="2" name="Group 1">
              <a:extLst>
                <a:ext uri="{FF2B5EF4-FFF2-40B4-BE49-F238E27FC236}">
                  <a16:creationId xmlns:a16="http://schemas.microsoft.com/office/drawing/2014/main" id="{A1E993E7-64EA-4DE4-B7B6-F162E98B1BE8}"/>
                </a:ext>
              </a:extLst>
            </p:cNvPr>
            <p:cNvGrpSpPr/>
            <p:nvPr/>
          </p:nvGrpSpPr>
          <p:grpSpPr>
            <a:xfrm>
              <a:off x="8847273" y="2469031"/>
              <a:ext cx="2001179" cy="1444199"/>
              <a:chOff x="6637189" y="3557010"/>
              <a:chExt cx="2238375" cy="1532436"/>
            </a:xfrm>
          </p:grpSpPr>
          <p:sp>
            <p:nvSpPr>
              <p:cNvPr id="26" name="Rectangle 25">
                <a:extLst>
                  <a:ext uri="{FF2B5EF4-FFF2-40B4-BE49-F238E27FC236}">
                    <a16:creationId xmlns:a16="http://schemas.microsoft.com/office/drawing/2014/main" id="{5797BDD2-6BC0-4DAB-9A30-24CBA4EE519E}"/>
                  </a:ext>
                </a:extLst>
              </p:cNvPr>
              <p:cNvSpPr/>
              <p:nvPr/>
            </p:nvSpPr>
            <p:spPr>
              <a:xfrm>
                <a:off x="6637189" y="4216581"/>
                <a:ext cx="2238375" cy="872865"/>
              </a:xfrm>
              <a:prstGeom prst="rect">
                <a:avLst/>
              </a:prstGeom>
              <a:noFill/>
            </p:spPr>
            <p:txBody>
              <a:bodyPr wrap="square" lIns="0" tIns="0" rIns="0" bIns="0">
                <a:noAutofit/>
              </a:bodyPr>
              <a:lstStyle/>
              <a:p>
                <a:pPr algn="ctr" defTabSz="877683"/>
                <a:r>
                  <a:rPr lang="en-US" sz="3200" kern="0" dirty="0">
                    <a:solidFill>
                      <a:schemeClr val="tx1">
                        <a:lumMod val="50000"/>
                        <a:lumOff val="50000"/>
                      </a:schemeClr>
                    </a:solidFill>
                    <a:latin typeface="Helvetica Light" panose="020B0403020202020204" pitchFamily="34" charset="0"/>
                    <a:cs typeface="Segoe UI" panose="020B0502040204020203" pitchFamily="34" charset="0"/>
                  </a:rPr>
                  <a:t>Built for </a:t>
                </a:r>
                <a:br>
                  <a:rPr lang="en-US" sz="3200" kern="0" dirty="0">
                    <a:solidFill>
                      <a:schemeClr val="tx1">
                        <a:lumMod val="50000"/>
                        <a:lumOff val="50000"/>
                      </a:schemeClr>
                    </a:solidFill>
                    <a:latin typeface="Helvetica Light" panose="020B0403020202020204" pitchFamily="34" charset="0"/>
                    <a:cs typeface="Segoe UI" panose="020B0502040204020203" pitchFamily="34" charset="0"/>
                  </a:rPr>
                </a:br>
                <a:r>
                  <a:rPr lang="en-US" sz="3200" kern="0" dirty="0">
                    <a:solidFill>
                      <a:schemeClr val="tx1">
                        <a:lumMod val="50000"/>
                        <a:lumOff val="50000"/>
                      </a:schemeClr>
                    </a:solidFill>
                    <a:latin typeface="Helvetica Light" panose="020B0403020202020204" pitchFamily="34" charset="0"/>
                    <a:cs typeface="Segoe UI" panose="020B0502040204020203" pitchFamily="34" charset="0"/>
                  </a:rPr>
                  <a:t>teamwork</a:t>
                </a:r>
              </a:p>
            </p:txBody>
          </p:sp>
          <p:sp>
            <p:nvSpPr>
              <p:cNvPr id="27" name="people_14">
                <a:extLst>
                  <a:ext uri="{FF2B5EF4-FFF2-40B4-BE49-F238E27FC236}">
                    <a16:creationId xmlns:a16="http://schemas.microsoft.com/office/drawing/2014/main" id="{12FF3840-A322-4770-A88F-F7B190E432FB}"/>
                  </a:ext>
                </a:extLst>
              </p:cNvPr>
              <p:cNvSpPr>
                <a:spLocks noChangeAspect="1" noEditPoints="1"/>
              </p:cNvSpPr>
              <p:nvPr/>
            </p:nvSpPr>
            <p:spPr bwMode="auto">
              <a:xfrm>
                <a:off x="7264351" y="3557010"/>
                <a:ext cx="984050" cy="509256"/>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349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7140" tIns="58569" rIns="117140" bIns="58569" numCol="1" anchor="t" anchorCtr="0" compatLnSpc="1">
                <a:prstTxWarp prst="textNoShape">
                  <a:avLst/>
                </a:prstTxWarp>
              </a:bodyPr>
              <a:lstStyle/>
              <a:p>
                <a:pPr defTabSz="1171172">
                  <a:defRPr/>
                </a:pPr>
                <a:endParaRPr lang="en-US" sz="2133">
                  <a:gradFill>
                    <a:gsLst>
                      <a:gs pos="0">
                        <a:srgbClr val="505050"/>
                      </a:gs>
                      <a:gs pos="100000">
                        <a:srgbClr val="505050"/>
                      </a:gs>
                    </a:gsLst>
                  </a:gradFill>
                  <a:latin typeface="Helvetica Light" panose="020B0403020202020204" pitchFamily="34" charset="0"/>
                </a:endParaRPr>
              </a:p>
            </p:txBody>
          </p:sp>
        </p:grpSp>
        <p:grpSp>
          <p:nvGrpSpPr>
            <p:cNvPr id="9" name="Group 8">
              <a:extLst>
                <a:ext uri="{FF2B5EF4-FFF2-40B4-BE49-F238E27FC236}">
                  <a16:creationId xmlns:a16="http://schemas.microsoft.com/office/drawing/2014/main" id="{FB92C3AA-62EA-479B-8E6B-31CBE10DD63F}"/>
                </a:ext>
              </a:extLst>
            </p:cNvPr>
            <p:cNvGrpSpPr/>
            <p:nvPr/>
          </p:nvGrpSpPr>
          <p:grpSpPr>
            <a:xfrm>
              <a:off x="5634127" y="4618176"/>
              <a:ext cx="2214071" cy="1503819"/>
              <a:chOff x="3754462" y="3464039"/>
              <a:chExt cx="2476500" cy="1595698"/>
            </a:xfrm>
          </p:grpSpPr>
          <p:sp>
            <p:nvSpPr>
              <p:cNvPr id="25" name="Rectangle 16">
                <a:extLst>
                  <a:ext uri="{FF2B5EF4-FFF2-40B4-BE49-F238E27FC236}">
                    <a16:creationId xmlns:a16="http://schemas.microsoft.com/office/drawing/2014/main" id="{1A379508-BF13-4525-AEEF-9F14C034D673}"/>
                  </a:ext>
                </a:extLst>
              </p:cNvPr>
              <p:cNvSpPr/>
              <p:nvPr/>
            </p:nvSpPr>
            <p:spPr>
              <a:xfrm>
                <a:off x="3754462" y="4246291"/>
                <a:ext cx="2476500" cy="813446"/>
              </a:xfrm>
              <a:prstGeom prst="rect">
                <a:avLst/>
              </a:prstGeom>
              <a:noFill/>
            </p:spPr>
            <p:txBody>
              <a:bodyPr wrap="square" lIns="0" tIns="0" rIns="0" bIns="0">
                <a:noAutofit/>
              </a:bodyPr>
              <a:lstStyle/>
              <a:p>
                <a:pPr algn="ctr" defTabSz="877683">
                  <a:defRPr/>
                </a:pPr>
                <a:r>
                  <a:rPr lang="en-US" sz="3200" kern="0" dirty="0">
                    <a:solidFill>
                      <a:schemeClr val="tx1">
                        <a:lumMod val="50000"/>
                        <a:lumOff val="50000"/>
                      </a:schemeClr>
                    </a:solidFill>
                    <a:latin typeface="Helvetica Light" panose="020B0403020202020204" pitchFamily="34" charset="0"/>
                    <a:cs typeface="Segoe UI" panose="020B0502040204020203" pitchFamily="34" charset="0"/>
                  </a:rPr>
                  <a:t>Unlocks </a:t>
                </a:r>
                <a:br>
                  <a:rPr lang="en-US" sz="3200" kern="0" dirty="0">
                    <a:solidFill>
                      <a:schemeClr val="tx1">
                        <a:lumMod val="50000"/>
                        <a:lumOff val="50000"/>
                      </a:schemeClr>
                    </a:solidFill>
                    <a:latin typeface="Helvetica Light" panose="020B0403020202020204" pitchFamily="34" charset="0"/>
                    <a:cs typeface="Segoe UI" panose="020B0502040204020203" pitchFamily="34" charset="0"/>
                  </a:rPr>
                </a:br>
                <a:r>
                  <a:rPr lang="en-US" sz="3200" kern="0" dirty="0">
                    <a:solidFill>
                      <a:schemeClr val="tx1">
                        <a:lumMod val="50000"/>
                        <a:lumOff val="50000"/>
                      </a:schemeClr>
                    </a:solidFill>
                    <a:latin typeface="Helvetica Light" panose="020B0403020202020204" pitchFamily="34" charset="0"/>
                    <a:cs typeface="Segoe UI" panose="020B0502040204020203" pitchFamily="34" charset="0"/>
                  </a:rPr>
                  <a:t>creativity</a:t>
                </a:r>
              </a:p>
            </p:txBody>
          </p:sp>
          <p:grpSp>
            <p:nvGrpSpPr>
              <p:cNvPr id="24" name="Group 23">
                <a:extLst>
                  <a:ext uri="{FF2B5EF4-FFF2-40B4-BE49-F238E27FC236}">
                    <a16:creationId xmlns:a16="http://schemas.microsoft.com/office/drawing/2014/main" id="{B05B6DDF-B6A7-464F-8B29-2A24F6FF24B9}"/>
                  </a:ext>
                </a:extLst>
              </p:cNvPr>
              <p:cNvGrpSpPr/>
              <p:nvPr/>
            </p:nvGrpSpPr>
            <p:grpSpPr>
              <a:xfrm>
                <a:off x="4647170" y="3464039"/>
                <a:ext cx="691084" cy="695198"/>
                <a:chOff x="4787391" y="4225011"/>
                <a:chExt cx="691084" cy="695198"/>
              </a:xfrm>
            </p:grpSpPr>
            <p:sp>
              <p:nvSpPr>
                <p:cNvPr id="28" name="Line 5">
                  <a:extLst>
                    <a:ext uri="{FF2B5EF4-FFF2-40B4-BE49-F238E27FC236}">
                      <a16:creationId xmlns:a16="http://schemas.microsoft.com/office/drawing/2014/main" id="{BFB7D800-A92C-4306-94F3-9B7A465CD3BB}"/>
                    </a:ext>
                  </a:extLst>
                </p:cNvPr>
                <p:cNvSpPr>
                  <a:spLocks noChangeShapeType="1"/>
                </p:cNvSpPr>
                <p:nvPr/>
              </p:nvSpPr>
              <p:spPr bwMode="auto">
                <a:xfrm flipH="1">
                  <a:off x="5057517" y="4637742"/>
                  <a:ext cx="12341" cy="1097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17173" tIns="58587" rIns="117173" bIns="58587" numCol="1" anchor="t" anchorCtr="0" compatLnSpc="1">
                  <a:prstTxWarp prst="textNoShape">
                    <a:avLst/>
                  </a:prstTxWarp>
                </a:bodyPr>
                <a:lstStyle/>
                <a:p>
                  <a:endParaRPr lang="en-US" sz="2133">
                    <a:solidFill>
                      <a:prstClr val="black"/>
                    </a:solidFill>
                    <a:latin typeface="Helvetica Light" panose="020B0403020202020204" pitchFamily="34" charset="0"/>
                  </a:endParaRPr>
                </a:p>
              </p:txBody>
            </p:sp>
            <p:sp>
              <p:nvSpPr>
                <p:cNvPr id="29" name="Freeform 6">
                  <a:extLst>
                    <a:ext uri="{FF2B5EF4-FFF2-40B4-BE49-F238E27FC236}">
                      <a16:creationId xmlns:a16="http://schemas.microsoft.com/office/drawing/2014/main" id="{2AFD2164-CDB8-422E-B9B2-919B950BFA18}"/>
                    </a:ext>
                  </a:extLst>
                </p:cNvPr>
                <p:cNvSpPr>
                  <a:spLocks/>
                </p:cNvSpPr>
                <p:nvPr/>
              </p:nvSpPr>
              <p:spPr bwMode="auto">
                <a:xfrm>
                  <a:off x="5090426" y="4451259"/>
                  <a:ext cx="164544" cy="165915"/>
                </a:xfrm>
                <a:custGeom>
                  <a:avLst/>
                  <a:gdLst>
                    <a:gd name="T0" fmla="*/ 11 w 56"/>
                    <a:gd name="T1" fmla="*/ 0 h 56"/>
                    <a:gd name="T2" fmla="*/ 1 w 56"/>
                    <a:gd name="T3" fmla="*/ 42 h 56"/>
                    <a:gd name="T4" fmla="*/ 13 w 56"/>
                    <a:gd name="T5" fmla="*/ 54 h 56"/>
                    <a:gd name="T6" fmla="*/ 56 w 56"/>
                    <a:gd name="T7" fmla="*/ 45 h 56"/>
                    <a:gd name="T8" fmla="*/ 11 w 56"/>
                    <a:gd name="T9" fmla="*/ 0 h 56"/>
                  </a:gdLst>
                  <a:ahLst/>
                  <a:cxnLst>
                    <a:cxn ang="0">
                      <a:pos x="T0" y="T1"/>
                    </a:cxn>
                    <a:cxn ang="0">
                      <a:pos x="T2" y="T3"/>
                    </a:cxn>
                    <a:cxn ang="0">
                      <a:pos x="T4" y="T5"/>
                    </a:cxn>
                    <a:cxn ang="0">
                      <a:pos x="T6" y="T7"/>
                    </a:cxn>
                    <a:cxn ang="0">
                      <a:pos x="T8" y="T9"/>
                    </a:cxn>
                  </a:cxnLst>
                  <a:rect l="0" t="0" r="r" b="b"/>
                  <a:pathLst>
                    <a:path w="56" h="56">
                      <a:moveTo>
                        <a:pt x="11" y="0"/>
                      </a:moveTo>
                      <a:cubicBezTo>
                        <a:pt x="1" y="42"/>
                        <a:pt x="1" y="42"/>
                        <a:pt x="1" y="42"/>
                      </a:cubicBezTo>
                      <a:cubicBezTo>
                        <a:pt x="0" y="49"/>
                        <a:pt x="6" y="56"/>
                        <a:pt x="13" y="54"/>
                      </a:cubicBezTo>
                      <a:cubicBezTo>
                        <a:pt x="56" y="45"/>
                        <a:pt x="56" y="45"/>
                        <a:pt x="56" y="45"/>
                      </a:cubicBezTo>
                      <a:lnTo>
                        <a:pt x="11" y="0"/>
                      </a:lnTo>
                      <a:close/>
                    </a:path>
                  </a:pathLst>
                </a:custGeom>
                <a:noFill/>
                <a:ln w="349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7173" tIns="58587" rIns="117173" bIns="58587" numCol="1" anchor="t" anchorCtr="0" compatLnSpc="1">
                  <a:prstTxWarp prst="textNoShape">
                    <a:avLst/>
                  </a:prstTxWarp>
                </a:bodyPr>
                <a:lstStyle/>
                <a:p>
                  <a:endParaRPr lang="en-US" sz="2133">
                    <a:solidFill>
                      <a:prstClr val="black"/>
                    </a:solidFill>
                    <a:latin typeface="Helvetica Light" panose="020B0403020202020204" pitchFamily="34" charset="0"/>
                  </a:endParaRPr>
                </a:p>
              </p:txBody>
            </p:sp>
            <p:sp>
              <p:nvSpPr>
                <p:cNvPr id="30" name="Freeform 7">
                  <a:extLst>
                    <a:ext uri="{FF2B5EF4-FFF2-40B4-BE49-F238E27FC236}">
                      <a16:creationId xmlns:a16="http://schemas.microsoft.com/office/drawing/2014/main" id="{036E3A6A-0FE6-498A-9252-BB68ADA33CF0}"/>
                    </a:ext>
                  </a:extLst>
                </p:cNvPr>
                <p:cNvSpPr>
                  <a:spLocks/>
                </p:cNvSpPr>
                <p:nvPr/>
              </p:nvSpPr>
              <p:spPr bwMode="auto">
                <a:xfrm>
                  <a:off x="5154872" y="4271632"/>
                  <a:ext cx="279724" cy="276982"/>
                </a:xfrm>
                <a:custGeom>
                  <a:avLst/>
                  <a:gdLst>
                    <a:gd name="T0" fmla="*/ 96 w 204"/>
                    <a:gd name="T1" fmla="*/ 0 h 202"/>
                    <a:gd name="T2" fmla="*/ 0 w 204"/>
                    <a:gd name="T3" fmla="*/ 97 h 202"/>
                    <a:gd name="T4" fmla="*/ 107 w 204"/>
                    <a:gd name="T5" fmla="*/ 202 h 202"/>
                    <a:gd name="T6" fmla="*/ 204 w 204"/>
                    <a:gd name="T7" fmla="*/ 108 h 202"/>
                  </a:gdLst>
                  <a:ahLst/>
                  <a:cxnLst>
                    <a:cxn ang="0">
                      <a:pos x="T0" y="T1"/>
                    </a:cxn>
                    <a:cxn ang="0">
                      <a:pos x="T2" y="T3"/>
                    </a:cxn>
                    <a:cxn ang="0">
                      <a:pos x="T4" y="T5"/>
                    </a:cxn>
                    <a:cxn ang="0">
                      <a:pos x="T6" y="T7"/>
                    </a:cxn>
                  </a:cxnLst>
                  <a:rect l="0" t="0" r="r" b="b"/>
                  <a:pathLst>
                    <a:path w="204" h="202">
                      <a:moveTo>
                        <a:pt x="96" y="0"/>
                      </a:moveTo>
                      <a:lnTo>
                        <a:pt x="0" y="97"/>
                      </a:lnTo>
                      <a:lnTo>
                        <a:pt x="107" y="202"/>
                      </a:lnTo>
                      <a:lnTo>
                        <a:pt x="204" y="108"/>
                      </a:lnTo>
                    </a:path>
                  </a:pathLst>
                </a:custGeom>
                <a:noFill/>
                <a:ln w="349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7173" tIns="58587" rIns="117173" bIns="58587" numCol="1" anchor="t" anchorCtr="0" compatLnSpc="1">
                  <a:prstTxWarp prst="textNoShape">
                    <a:avLst/>
                  </a:prstTxWarp>
                </a:bodyPr>
                <a:lstStyle/>
                <a:p>
                  <a:endParaRPr lang="en-US" sz="2133">
                    <a:solidFill>
                      <a:prstClr val="black"/>
                    </a:solidFill>
                    <a:latin typeface="Helvetica Light" panose="020B0403020202020204" pitchFamily="34" charset="0"/>
                  </a:endParaRPr>
                </a:p>
              </p:txBody>
            </p:sp>
            <p:sp>
              <p:nvSpPr>
                <p:cNvPr id="31" name="Freeform 8">
                  <a:extLst>
                    <a:ext uri="{FF2B5EF4-FFF2-40B4-BE49-F238E27FC236}">
                      <a16:creationId xmlns:a16="http://schemas.microsoft.com/office/drawing/2014/main" id="{A9E1E772-E784-43B7-B228-DA3E2C3622FB}"/>
                    </a:ext>
                  </a:extLst>
                </p:cNvPr>
                <p:cNvSpPr>
                  <a:spLocks/>
                </p:cNvSpPr>
                <p:nvPr/>
              </p:nvSpPr>
              <p:spPr bwMode="auto">
                <a:xfrm>
                  <a:off x="5249485" y="4355275"/>
                  <a:ext cx="190597" cy="193339"/>
                </a:xfrm>
                <a:custGeom>
                  <a:avLst/>
                  <a:gdLst>
                    <a:gd name="T0" fmla="*/ 38 w 139"/>
                    <a:gd name="T1" fmla="*/ 141 h 141"/>
                    <a:gd name="T2" fmla="*/ 139 w 139"/>
                    <a:gd name="T3" fmla="*/ 40 h 141"/>
                    <a:gd name="T4" fmla="*/ 122 w 139"/>
                    <a:gd name="T5" fmla="*/ 8 h 141"/>
                    <a:gd name="T6" fmla="*/ 107 w 139"/>
                    <a:gd name="T7" fmla="*/ 0 h 141"/>
                    <a:gd name="T8" fmla="*/ 0 w 139"/>
                    <a:gd name="T9" fmla="*/ 105 h 141"/>
                    <a:gd name="T10" fmla="*/ 38 w 139"/>
                    <a:gd name="T11" fmla="*/ 141 h 141"/>
                  </a:gdLst>
                  <a:ahLst/>
                  <a:cxnLst>
                    <a:cxn ang="0">
                      <a:pos x="T0" y="T1"/>
                    </a:cxn>
                    <a:cxn ang="0">
                      <a:pos x="T2" y="T3"/>
                    </a:cxn>
                    <a:cxn ang="0">
                      <a:pos x="T4" y="T5"/>
                    </a:cxn>
                    <a:cxn ang="0">
                      <a:pos x="T6" y="T7"/>
                    </a:cxn>
                    <a:cxn ang="0">
                      <a:pos x="T8" y="T9"/>
                    </a:cxn>
                    <a:cxn ang="0">
                      <a:pos x="T10" y="T11"/>
                    </a:cxn>
                  </a:cxnLst>
                  <a:rect l="0" t="0" r="r" b="b"/>
                  <a:pathLst>
                    <a:path w="139" h="141">
                      <a:moveTo>
                        <a:pt x="38" y="141"/>
                      </a:moveTo>
                      <a:lnTo>
                        <a:pt x="139" y="40"/>
                      </a:lnTo>
                      <a:lnTo>
                        <a:pt x="122" y="8"/>
                      </a:lnTo>
                      <a:lnTo>
                        <a:pt x="107" y="0"/>
                      </a:lnTo>
                      <a:lnTo>
                        <a:pt x="0" y="105"/>
                      </a:lnTo>
                      <a:lnTo>
                        <a:pt x="38" y="141"/>
                      </a:lnTo>
                      <a:close/>
                    </a:path>
                  </a:pathLst>
                </a:custGeom>
                <a:solidFill>
                  <a:schemeClr val="tx1"/>
                </a:solidFill>
                <a:ln w="38100">
                  <a:noFill/>
                  <a:round/>
                  <a:headEnd/>
                  <a:tailEnd/>
                </a:ln>
              </p:spPr>
              <p:txBody>
                <a:bodyPr vert="horz" wrap="square" lIns="117173" tIns="58587" rIns="117173" bIns="58587" numCol="1" anchor="t" anchorCtr="0" compatLnSpc="1">
                  <a:prstTxWarp prst="textNoShape">
                    <a:avLst/>
                  </a:prstTxWarp>
                </a:bodyPr>
                <a:lstStyle/>
                <a:p>
                  <a:endParaRPr lang="en-US" sz="2133">
                    <a:solidFill>
                      <a:prstClr val="black"/>
                    </a:solidFill>
                    <a:latin typeface="Helvetica Light" panose="020B0403020202020204" pitchFamily="34" charset="0"/>
                  </a:endParaRPr>
                </a:p>
              </p:txBody>
            </p:sp>
            <p:sp>
              <p:nvSpPr>
                <p:cNvPr id="32" name="Freeform 9">
                  <a:extLst>
                    <a:ext uri="{FF2B5EF4-FFF2-40B4-BE49-F238E27FC236}">
                      <a16:creationId xmlns:a16="http://schemas.microsoft.com/office/drawing/2014/main" id="{30F58FE7-B9FD-4A6D-A2B6-E69B22E73231}"/>
                    </a:ext>
                  </a:extLst>
                </p:cNvPr>
                <p:cNvSpPr>
                  <a:spLocks/>
                </p:cNvSpPr>
                <p:nvPr/>
              </p:nvSpPr>
              <p:spPr bwMode="auto">
                <a:xfrm>
                  <a:off x="5110994" y="4548614"/>
                  <a:ext cx="143976" cy="56219"/>
                </a:xfrm>
                <a:custGeom>
                  <a:avLst/>
                  <a:gdLst>
                    <a:gd name="T0" fmla="*/ 73 w 105"/>
                    <a:gd name="T1" fmla="*/ 0 h 41"/>
                    <a:gd name="T2" fmla="*/ 0 w 105"/>
                    <a:gd name="T3" fmla="*/ 33 h 41"/>
                    <a:gd name="T4" fmla="*/ 10 w 105"/>
                    <a:gd name="T5" fmla="*/ 41 h 41"/>
                    <a:gd name="T6" fmla="*/ 105 w 105"/>
                    <a:gd name="T7" fmla="*/ 28 h 41"/>
                    <a:gd name="T8" fmla="*/ 73 w 105"/>
                    <a:gd name="T9" fmla="*/ 0 h 41"/>
                  </a:gdLst>
                  <a:ahLst/>
                  <a:cxnLst>
                    <a:cxn ang="0">
                      <a:pos x="T0" y="T1"/>
                    </a:cxn>
                    <a:cxn ang="0">
                      <a:pos x="T2" y="T3"/>
                    </a:cxn>
                    <a:cxn ang="0">
                      <a:pos x="T4" y="T5"/>
                    </a:cxn>
                    <a:cxn ang="0">
                      <a:pos x="T6" y="T7"/>
                    </a:cxn>
                    <a:cxn ang="0">
                      <a:pos x="T8" y="T9"/>
                    </a:cxn>
                  </a:cxnLst>
                  <a:rect l="0" t="0" r="r" b="b"/>
                  <a:pathLst>
                    <a:path w="105" h="41">
                      <a:moveTo>
                        <a:pt x="73" y="0"/>
                      </a:moveTo>
                      <a:lnTo>
                        <a:pt x="0" y="33"/>
                      </a:lnTo>
                      <a:lnTo>
                        <a:pt x="10" y="41"/>
                      </a:lnTo>
                      <a:lnTo>
                        <a:pt x="105" y="28"/>
                      </a:lnTo>
                      <a:lnTo>
                        <a:pt x="73" y="0"/>
                      </a:lnTo>
                      <a:close/>
                    </a:path>
                  </a:pathLst>
                </a:custGeom>
                <a:solidFill>
                  <a:schemeClr val="tx1"/>
                </a:solidFill>
                <a:ln w="25400">
                  <a:solidFill>
                    <a:schemeClr val="tx1"/>
                  </a:solidFill>
                  <a:round/>
                  <a:headEnd/>
                  <a:tailEnd/>
                </a:ln>
              </p:spPr>
              <p:txBody>
                <a:bodyPr vert="horz" wrap="square" lIns="117173" tIns="58587" rIns="117173" bIns="58587" numCol="1" anchor="t" anchorCtr="0" compatLnSpc="1">
                  <a:prstTxWarp prst="textNoShape">
                    <a:avLst/>
                  </a:prstTxWarp>
                </a:bodyPr>
                <a:lstStyle/>
                <a:p>
                  <a:endParaRPr lang="en-US" sz="2133">
                    <a:solidFill>
                      <a:prstClr val="black"/>
                    </a:solidFill>
                    <a:latin typeface="Helvetica Light" panose="020B0403020202020204" pitchFamily="34" charset="0"/>
                  </a:endParaRPr>
                </a:p>
              </p:txBody>
            </p:sp>
            <p:sp>
              <p:nvSpPr>
                <p:cNvPr id="33" name="Freeform 10">
                  <a:extLst>
                    <a:ext uri="{FF2B5EF4-FFF2-40B4-BE49-F238E27FC236}">
                      <a16:creationId xmlns:a16="http://schemas.microsoft.com/office/drawing/2014/main" id="{90768E38-126C-4ED5-80D7-C2BF9DF392CF}"/>
                    </a:ext>
                  </a:extLst>
                </p:cNvPr>
                <p:cNvSpPr>
                  <a:spLocks/>
                </p:cNvSpPr>
                <p:nvPr/>
              </p:nvSpPr>
              <p:spPr bwMode="auto">
                <a:xfrm>
                  <a:off x="4807959" y="4722756"/>
                  <a:ext cx="108325" cy="105582"/>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381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7173" tIns="58587" rIns="117173" bIns="58587" numCol="1" anchor="t" anchorCtr="0" compatLnSpc="1">
                  <a:prstTxWarp prst="textNoShape">
                    <a:avLst/>
                  </a:prstTxWarp>
                </a:bodyPr>
                <a:lstStyle/>
                <a:p>
                  <a:endParaRPr lang="en-US" sz="2133">
                    <a:solidFill>
                      <a:prstClr val="black"/>
                    </a:solidFill>
                    <a:latin typeface="Helvetica Light" panose="020B0403020202020204" pitchFamily="34" charset="0"/>
                  </a:endParaRPr>
                </a:p>
              </p:txBody>
            </p:sp>
            <p:sp>
              <p:nvSpPr>
                <p:cNvPr id="34" name="Freeform 11">
                  <a:extLst>
                    <a:ext uri="{FF2B5EF4-FFF2-40B4-BE49-F238E27FC236}">
                      <a16:creationId xmlns:a16="http://schemas.microsoft.com/office/drawing/2014/main" id="{4C0A0726-18CD-4A3A-BCC0-49625B841E73}"/>
                    </a:ext>
                  </a:extLst>
                </p:cNvPr>
                <p:cNvSpPr>
                  <a:spLocks/>
                </p:cNvSpPr>
                <p:nvPr/>
              </p:nvSpPr>
              <p:spPr bwMode="auto">
                <a:xfrm>
                  <a:off x="4787391" y="4225011"/>
                  <a:ext cx="691084" cy="695198"/>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349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17173" tIns="58587" rIns="117173" bIns="58587" numCol="1" anchor="t" anchorCtr="0" compatLnSpc="1">
                  <a:prstTxWarp prst="textNoShape">
                    <a:avLst/>
                  </a:prstTxWarp>
                </a:bodyPr>
                <a:lstStyle/>
                <a:p>
                  <a:endParaRPr lang="en-US" sz="2133">
                    <a:solidFill>
                      <a:prstClr val="black"/>
                    </a:solidFill>
                    <a:latin typeface="Helvetica Light" panose="020B0403020202020204" pitchFamily="34" charset="0"/>
                  </a:endParaRPr>
                </a:p>
              </p:txBody>
            </p:sp>
          </p:grpSp>
        </p:grpSp>
      </p:grpSp>
    </p:spTree>
    <p:extLst>
      <p:ext uri="{BB962C8B-B14F-4D97-AF65-F5344CB8AC3E}">
        <p14:creationId xmlns:p14="http://schemas.microsoft.com/office/powerpoint/2010/main" val="2594001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714"/>
          <a:stretch/>
        </p:blipFill>
        <p:spPr>
          <a:xfrm flipH="1">
            <a:off x="0" y="0"/>
            <a:ext cx="12192000" cy="6858000"/>
          </a:xfrm>
          <a:prstGeom prst="rect">
            <a:avLst/>
          </a:prstGeom>
        </p:spPr>
      </p:pic>
      <p:sp>
        <p:nvSpPr>
          <p:cNvPr id="5" name="Rectangle 4"/>
          <p:cNvSpPr/>
          <p:nvPr/>
        </p:nvSpPr>
        <p:spPr>
          <a:xfrm>
            <a:off x="6995886" y="0"/>
            <a:ext cx="5196114" cy="6858000"/>
          </a:xfrm>
          <a:prstGeom prst="rect">
            <a:avLst/>
          </a:prstGeom>
          <a:solidFill>
            <a:srgbClr val="D2D2D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77567" y="443076"/>
            <a:ext cx="4264489" cy="1323439"/>
          </a:xfrm>
          <a:prstGeom prst="rect">
            <a:avLst/>
          </a:prstGeom>
        </p:spPr>
        <p:txBody>
          <a:bodyPr wrap="square">
            <a:spAutoFit/>
          </a:bodyPr>
          <a:lstStyle/>
          <a:p>
            <a:r>
              <a:rPr lang="en-US" sz="4000" b="1" dirty="0">
                <a:solidFill>
                  <a:srgbClr val="0078D7"/>
                </a:solidFill>
                <a:latin typeface="Segoe UI" panose="020B0502040204020203" pitchFamily="34" charset="0"/>
                <a:cs typeface="Segoe UI" panose="020B0502040204020203" pitchFamily="34" charset="0"/>
              </a:rPr>
              <a:t>WHAT </a:t>
            </a:r>
            <a:r>
              <a:rPr lang="en-US" sz="4000" dirty="0">
                <a:solidFill>
                  <a:srgbClr val="0078D7"/>
                </a:solidFill>
                <a:latin typeface="Segoe UI" panose="020B0502040204020203" pitchFamily="34" charset="0"/>
                <a:cs typeface="Segoe UI" panose="020B0502040204020203" pitchFamily="34" charset="0"/>
              </a:rPr>
              <a:t>IS MICROSOFT 365</a:t>
            </a:r>
          </a:p>
        </p:txBody>
      </p:sp>
      <p:sp>
        <p:nvSpPr>
          <p:cNvPr id="3" name="Content Placeholder 2">
            <a:extLst>
              <a:ext uri="{FF2B5EF4-FFF2-40B4-BE49-F238E27FC236}">
                <a16:creationId xmlns:a16="http://schemas.microsoft.com/office/drawing/2014/main" id="{139FCC83-7656-4388-A5CD-8F2366E47120}"/>
              </a:ext>
            </a:extLst>
          </p:cNvPr>
          <p:cNvSpPr>
            <a:spLocks noGrp="1"/>
          </p:cNvSpPr>
          <p:nvPr>
            <p:ph idx="4294967295"/>
          </p:nvPr>
        </p:nvSpPr>
        <p:spPr>
          <a:xfrm>
            <a:off x="7590638" y="2209591"/>
            <a:ext cx="4151418" cy="3553287"/>
          </a:xfrm>
        </p:spPr>
        <p:txBody>
          <a:bodyPr>
            <a:noAutofit/>
          </a:bodyPr>
          <a:lstStyle/>
          <a:p>
            <a:pPr>
              <a:lnSpc>
                <a:spcPct val="150000"/>
              </a:lnSpc>
            </a:pPr>
            <a:r>
              <a:rPr lang="en-US" sz="2000" dirty="0">
                <a:solidFill>
                  <a:srgbClr val="525252"/>
                </a:solidFill>
                <a:latin typeface="Segoe UI" panose="020B0502040204020203" pitchFamily="34" charset="0"/>
                <a:cs typeface="Segoe UI" panose="020B0502040204020203" pitchFamily="34" charset="0"/>
              </a:rPr>
              <a:t>Office 365, Windows 10, Enterprise Mobility + Security </a:t>
            </a:r>
          </a:p>
          <a:p>
            <a:pPr>
              <a:lnSpc>
                <a:spcPct val="150000"/>
              </a:lnSpc>
            </a:pPr>
            <a:endParaRPr lang="en-US" sz="2000" dirty="0">
              <a:solidFill>
                <a:srgbClr val="525252"/>
              </a:solidFill>
              <a:latin typeface="Segoe UI" panose="020B0502040204020203" pitchFamily="34" charset="0"/>
              <a:cs typeface="Segoe UI" panose="020B0502040204020203" pitchFamily="34" charset="0"/>
            </a:endParaRPr>
          </a:p>
          <a:p>
            <a:pPr>
              <a:lnSpc>
                <a:spcPct val="150000"/>
              </a:lnSpc>
            </a:pPr>
            <a:r>
              <a:rPr lang="en-US" sz="2000" dirty="0">
                <a:solidFill>
                  <a:srgbClr val="525252"/>
                </a:solidFill>
                <a:latin typeface="Segoe UI" panose="020B0502040204020203" pitchFamily="34" charset="0"/>
                <a:cs typeface="Segoe UI" panose="020B0502040204020203" pitchFamily="34" charset="0"/>
              </a:rPr>
              <a:t>A complete, intelligent solution to empower employees to be creative and work together, securely.</a:t>
            </a:r>
          </a:p>
          <a:p>
            <a:pPr>
              <a:lnSpc>
                <a:spcPct val="150000"/>
              </a:lnSpc>
            </a:pPr>
            <a:endParaRPr lang="en-US" sz="2000" dirty="0">
              <a:solidFill>
                <a:srgbClr val="525252"/>
              </a:solidFill>
              <a:latin typeface="Segoe UI" panose="020B0502040204020203" pitchFamily="34" charset="0"/>
              <a:cs typeface="Segoe UI" panose="020B0502040204020203" pitchFamily="34" charset="0"/>
            </a:endParaRPr>
          </a:p>
          <a:p>
            <a:pPr>
              <a:lnSpc>
                <a:spcPct val="150000"/>
              </a:lnSpc>
            </a:pPr>
            <a:endParaRPr lang="en-US" sz="2000" dirty="0">
              <a:solidFill>
                <a:srgbClr val="52525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05253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p:cNvSpPr/>
          <p:nvPr/>
        </p:nvSpPr>
        <p:spPr>
          <a:xfrm>
            <a:off x="0" y="0"/>
            <a:ext cx="12192000" cy="6858000"/>
          </a:xfrm>
          <a:prstGeom prst="rect">
            <a:avLst/>
          </a:prstGeom>
          <a:gradFill flip="none" rotWithShape="1">
            <a:gsLst>
              <a:gs pos="0">
                <a:srgbClr val="000000">
                  <a:alpha val="68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71962" y="544677"/>
            <a:ext cx="2221827" cy="707886"/>
          </a:xfrm>
          <a:prstGeom prst="rect">
            <a:avLst/>
          </a:prstGeom>
        </p:spPr>
        <p:txBody>
          <a:bodyPr wrap="none">
            <a:spAutoFit/>
          </a:bodyPr>
          <a:lstStyle/>
          <a:p>
            <a:r>
              <a:rPr lang="en-US" sz="4000" b="1" dirty="0">
                <a:solidFill>
                  <a:schemeClr val="bg1"/>
                </a:solidFill>
                <a:latin typeface="Segoe UI" panose="020B0502040204020203" pitchFamily="34" charset="0"/>
                <a:cs typeface="Segoe UI" panose="020B0502040204020203" pitchFamily="34" charset="0"/>
              </a:rPr>
              <a:t>A</a:t>
            </a:r>
            <a:r>
              <a:rPr lang="en-US" sz="4000" dirty="0">
                <a:solidFill>
                  <a:schemeClr val="bg1"/>
                </a:solidFill>
                <a:latin typeface="Segoe UI" panose="020B0502040204020203" pitchFamily="34" charset="0"/>
                <a:cs typeface="Segoe UI" panose="020B0502040204020203" pitchFamily="34" charset="0"/>
              </a:rPr>
              <a:t>GENDA</a:t>
            </a:r>
          </a:p>
        </p:txBody>
      </p:sp>
      <p:sp>
        <p:nvSpPr>
          <p:cNvPr id="7" name="Content Placeholder 2">
            <a:extLst>
              <a:ext uri="{FF2B5EF4-FFF2-40B4-BE49-F238E27FC236}">
                <a16:creationId xmlns:a16="http://schemas.microsoft.com/office/drawing/2014/main" id="{92D6A490-92D9-468B-8966-99300B9F6B98}"/>
              </a:ext>
            </a:extLst>
          </p:cNvPr>
          <p:cNvSpPr txBox="1">
            <a:spLocks/>
          </p:cNvSpPr>
          <p:nvPr/>
        </p:nvSpPr>
        <p:spPr>
          <a:xfrm>
            <a:off x="771962" y="165350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2">
                    <a:lumMod val="50000"/>
                  </a:schemeClr>
                </a:solidFill>
                <a:latin typeface="Segoe UI" panose="020B0502040204020203" pitchFamily="34" charset="0"/>
                <a:cs typeface="Segoe UI" panose="020B0502040204020203" pitchFamily="34" charset="0"/>
              </a:rPr>
              <a:t>What is Microsoft 365?</a:t>
            </a:r>
          </a:p>
          <a:p>
            <a:r>
              <a:rPr lang="en-US" sz="2400" dirty="0">
                <a:solidFill>
                  <a:schemeClr val="bg1"/>
                </a:solidFill>
                <a:latin typeface="Segoe UI" panose="020B0502040204020203" pitchFamily="34" charset="0"/>
                <a:cs typeface="Segoe UI" panose="020B0502040204020203" pitchFamily="34" charset="0"/>
              </a:rPr>
              <a:t>How to pitch Microsoft 365?</a:t>
            </a:r>
          </a:p>
          <a:p>
            <a:r>
              <a:rPr lang="en-US" sz="2400" dirty="0">
                <a:solidFill>
                  <a:schemeClr val="bg1"/>
                </a:solidFill>
                <a:latin typeface="Segoe UI" panose="020B0502040204020203" pitchFamily="34" charset="0"/>
                <a:cs typeface="Segoe UI" panose="020B0502040204020203" pitchFamily="34" charset="0"/>
              </a:rPr>
              <a:t>Why a comprehensive TCO Analysis is important</a:t>
            </a:r>
          </a:p>
          <a:p>
            <a:r>
              <a:rPr lang="en-US" sz="2400" dirty="0">
                <a:solidFill>
                  <a:schemeClr val="bg1"/>
                </a:solidFill>
                <a:latin typeface="Segoe UI" panose="020B0502040204020203" pitchFamily="34" charset="0"/>
                <a:cs typeface="Segoe UI" panose="020B0502040204020203" pitchFamily="34" charset="0"/>
              </a:rPr>
              <a:t>What is the TCO Analysis about?</a:t>
            </a:r>
          </a:p>
          <a:p>
            <a:pPr lvl="1"/>
            <a:r>
              <a:rPr lang="en-US" sz="1800" dirty="0">
                <a:solidFill>
                  <a:schemeClr val="bg1"/>
                </a:solidFill>
                <a:latin typeface="Segoe UI" panose="020B0502040204020203" pitchFamily="34" charset="0"/>
                <a:cs typeface="Segoe UI" panose="020B0502040204020203" pitchFamily="34" charset="0"/>
              </a:rPr>
              <a:t>Scope of the TCO Analysis</a:t>
            </a:r>
          </a:p>
          <a:p>
            <a:pPr lvl="1"/>
            <a:r>
              <a:rPr lang="en-US" sz="1800" dirty="0">
                <a:solidFill>
                  <a:schemeClr val="bg1"/>
                </a:solidFill>
                <a:latin typeface="Segoe UI" panose="020B0502040204020203" pitchFamily="34" charset="0"/>
                <a:cs typeface="Segoe UI" panose="020B0502040204020203" pitchFamily="34" charset="0"/>
              </a:rPr>
              <a:t>TCO Analysis Objectives</a:t>
            </a:r>
          </a:p>
          <a:p>
            <a:r>
              <a:rPr lang="en-US" sz="2200" dirty="0">
                <a:solidFill>
                  <a:schemeClr val="bg1"/>
                </a:solidFill>
                <a:latin typeface="Segoe UI" panose="020B0502040204020203" pitchFamily="34" charset="0"/>
                <a:cs typeface="Segoe UI" panose="020B0502040204020203" pitchFamily="34" charset="0"/>
              </a:rPr>
              <a:t>TCO Analysis Methodology</a:t>
            </a:r>
          </a:p>
          <a:p>
            <a:r>
              <a:rPr lang="en-US" sz="2400" dirty="0">
                <a:solidFill>
                  <a:schemeClr val="bg1"/>
                </a:solidFill>
                <a:latin typeface="Segoe UI" panose="020B0502040204020203" pitchFamily="34" charset="0"/>
                <a:cs typeface="Segoe UI" panose="020B0502040204020203" pitchFamily="34" charset="0"/>
              </a:rPr>
              <a:t>Live Simulation with Customer Data</a:t>
            </a:r>
          </a:p>
          <a:p>
            <a:r>
              <a:rPr lang="en-US" sz="2400" dirty="0">
                <a:solidFill>
                  <a:schemeClr val="bg1"/>
                </a:solidFill>
                <a:latin typeface="Segoe UI" panose="020B0502040204020203" pitchFamily="34" charset="0"/>
                <a:cs typeface="Segoe UI" panose="020B0502040204020203" pitchFamily="34" charset="0"/>
              </a:rPr>
              <a:t>Partners’ Kit</a:t>
            </a:r>
          </a:p>
          <a:p>
            <a:r>
              <a:rPr lang="en-US" sz="2400" dirty="0">
                <a:solidFill>
                  <a:schemeClr val="bg1"/>
                </a:solidFill>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411928323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11" name="Group 1011"/>
          <p:cNvGrpSpPr/>
          <p:nvPr/>
        </p:nvGrpSpPr>
        <p:grpSpPr>
          <a:xfrm>
            <a:off x="5109685" y="3012286"/>
            <a:ext cx="1783069" cy="1783069"/>
            <a:chOff x="0" y="0"/>
            <a:chExt cx="3566137" cy="3566137"/>
          </a:xfrm>
        </p:grpSpPr>
        <p:sp>
          <p:nvSpPr>
            <p:cNvPr id="1008" name="Shape 1008"/>
            <p:cNvSpPr/>
            <p:nvPr/>
          </p:nvSpPr>
          <p:spPr>
            <a:xfrm>
              <a:off x="0" y="0"/>
              <a:ext cx="3566137" cy="3566137"/>
            </a:xfrm>
            <a:prstGeom prst="roundRect">
              <a:avLst>
                <a:gd name="adj" fmla="val 50000"/>
              </a:avLst>
            </a:prstGeom>
            <a:solidFill>
              <a:srgbClr val="525252"/>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sp>
          <p:nvSpPr>
            <p:cNvPr id="1009" name="Shape 1009"/>
            <p:cNvSpPr/>
            <p:nvPr/>
          </p:nvSpPr>
          <p:spPr>
            <a:xfrm>
              <a:off x="165578" y="198234"/>
              <a:ext cx="3169669" cy="3169669"/>
            </a:xfrm>
            <a:prstGeom prst="roundRect">
              <a:avLst>
                <a:gd name="adj" fmla="val 50000"/>
              </a:avLst>
            </a:prstGeom>
            <a:solidFill>
              <a:srgbClr val="FFFFFF"/>
            </a:solidFill>
            <a:ln w="25400" cap="flat">
              <a:solidFill>
                <a:srgbClr val="DCDEE0"/>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grpSp>
      <p:grpSp>
        <p:nvGrpSpPr>
          <p:cNvPr id="6" name="Group 5">
            <a:extLst>
              <a:ext uri="{FF2B5EF4-FFF2-40B4-BE49-F238E27FC236}">
                <a16:creationId xmlns:a16="http://schemas.microsoft.com/office/drawing/2014/main" id="{EE334D93-006C-4B8A-B20C-D40A157FA6AA}"/>
              </a:ext>
            </a:extLst>
          </p:cNvPr>
          <p:cNvGrpSpPr/>
          <p:nvPr/>
        </p:nvGrpSpPr>
        <p:grpSpPr>
          <a:xfrm>
            <a:off x="6802898" y="3373624"/>
            <a:ext cx="3432483" cy="1077404"/>
            <a:chOff x="6802898" y="3373624"/>
            <a:chExt cx="3432483" cy="1077404"/>
          </a:xfrm>
        </p:grpSpPr>
        <p:sp>
          <p:nvSpPr>
            <p:cNvPr id="946" name="Shape 946"/>
            <p:cNvSpPr/>
            <p:nvPr/>
          </p:nvSpPr>
          <p:spPr>
            <a:xfrm flipH="1">
              <a:off x="6802898" y="3906654"/>
              <a:ext cx="604644" cy="0"/>
            </a:xfrm>
            <a:prstGeom prst="line">
              <a:avLst/>
            </a:prstGeom>
            <a:ln w="25400">
              <a:solidFill>
                <a:srgbClr val="525252"/>
              </a:solidFill>
              <a:miter lim="400000"/>
            </a:ln>
          </p:spPr>
          <p:txBody>
            <a:bodyPr lIns="0" tIns="0" rIns="0" bIns="0" anchor="ctr"/>
            <a:lstStyle/>
            <a:p>
              <a:pPr lvl="0">
                <a:defRPr sz="3200"/>
              </a:pPr>
              <a:endParaRPr sz="1200"/>
            </a:p>
          </p:txBody>
        </p:sp>
        <p:sp>
          <p:nvSpPr>
            <p:cNvPr id="953" name="Shape 953"/>
            <p:cNvSpPr/>
            <p:nvPr/>
          </p:nvSpPr>
          <p:spPr>
            <a:xfrm>
              <a:off x="8553450" y="3521204"/>
              <a:ext cx="1681931"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Identify the use-cases</a:t>
              </a:r>
            </a:p>
          </p:txBody>
        </p:sp>
        <p:grpSp>
          <p:nvGrpSpPr>
            <p:cNvPr id="958" name="Group 958"/>
            <p:cNvGrpSpPr/>
            <p:nvPr/>
          </p:nvGrpSpPr>
          <p:grpSpPr>
            <a:xfrm>
              <a:off x="7406352" y="3373624"/>
              <a:ext cx="1077404" cy="1077404"/>
              <a:chOff x="0" y="0"/>
              <a:chExt cx="2154807" cy="2154807"/>
            </a:xfrm>
          </p:grpSpPr>
          <p:grpSp>
            <p:nvGrpSpPr>
              <p:cNvPr id="956" name="Group 956"/>
              <p:cNvGrpSpPr/>
              <p:nvPr/>
            </p:nvGrpSpPr>
            <p:grpSpPr>
              <a:xfrm>
                <a:off x="0" y="-1"/>
                <a:ext cx="2154808" cy="2154809"/>
                <a:chOff x="0" y="0"/>
                <a:chExt cx="2154807" cy="2154807"/>
              </a:xfrm>
            </p:grpSpPr>
            <p:sp>
              <p:nvSpPr>
                <p:cNvPr id="954" name="Shape 954"/>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55" name="Shape 955"/>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57" name="Shape 957"/>
              <p:cNvSpPr/>
              <p:nvPr/>
            </p:nvSpPr>
            <p:spPr>
              <a:xfrm>
                <a:off x="641019" y="815138"/>
                <a:ext cx="872767" cy="714131"/>
              </a:xfrm>
              <a:custGeom>
                <a:avLst/>
                <a:gdLst/>
                <a:ahLst/>
                <a:cxnLst>
                  <a:cxn ang="0">
                    <a:pos x="wd2" y="hd2"/>
                  </a:cxn>
                  <a:cxn ang="5400000">
                    <a:pos x="wd2" y="hd2"/>
                  </a:cxn>
                  <a:cxn ang="10800000">
                    <a:pos x="wd2" y="hd2"/>
                  </a:cxn>
                  <a:cxn ang="16200000">
                    <a:pos x="wd2" y="hd2"/>
                  </a:cxn>
                </a:cxnLst>
                <a:rect l="0" t="0" r="r" b="b"/>
                <a:pathLst>
                  <a:path w="21598" h="21593" extrusionOk="0">
                    <a:moveTo>
                      <a:pt x="2238" y="4295"/>
                    </a:moveTo>
                    <a:lnTo>
                      <a:pt x="1411" y="3147"/>
                    </a:lnTo>
                    <a:lnTo>
                      <a:pt x="2243" y="1991"/>
                    </a:lnTo>
                    <a:lnTo>
                      <a:pt x="3070" y="3140"/>
                    </a:lnTo>
                    <a:cubicBezTo>
                      <a:pt x="3070" y="3140"/>
                      <a:pt x="2238" y="4295"/>
                      <a:pt x="2238" y="4295"/>
                    </a:cubicBezTo>
                    <a:close/>
                    <a:moveTo>
                      <a:pt x="19343" y="1974"/>
                    </a:moveTo>
                    <a:lnTo>
                      <a:pt x="20185" y="3143"/>
                    </a:lnTo>
                    <a:lnTo>
                      <a:pt x="19344" y="4310"/>
                    </a:lnTo>
                    <a:lnTo>
                      <a:pt x="18502" y="3141"/>
                    </a:lnTo>
                    <a:cubicBezTo>
                      <a:pt x="18502" y="3141"/>
                      <a:pt x="19343" y="1974"/>
                      <a:pt x="19343" y="1974"/>
                    </a:cubicBezTo>
                    <a:close/>
                    <a:moveTo>
                      <a:pt x="21575" y="12000"/>
                    </a:moveTo>
                    <a:cubicBezTo>
                      <a:pt x="21569" y="11855"/>
                      <a:pt x="21502" y="11724"/>
                      <a:pt x="21405" y="11663"/>
                    </a:cubicBezTo>
                    <a:lnTo>
                      <a:pt x="14636" y="7446"/>
                    </a:lnTo>
                    <a:cubicBezTo>
                      <a:pt x="15959" y="6916"/>
                      <a:pt x="17240" y="6113"/>
                      <a:pt x="18429" y="5025"/>
                    </a:cubicBezTo>
                    <a:lnTo>
                      <a:pt x="18630" y="5303"/>
                    </a:lnTo>
                    <a:lnTo>
                      <a:pt x="19335" y="6284"/>
                    </a:lnTo>
                    <a:lnTo>
                      <a:pt x="20040" y="5306"/>
                    </a:lnTo>
                    <a:lnTo>
                      <a:pt x="20891" y="4124"/>
                    </a:lnTo>
                    <a:lnTo>
                      <a:pt x="21596" y="3143"/>
                    </a:lnTo>
                    <a:lnTo>
                      <a:pt x="20889" y="2164"/>
                    </a:lnTo>
                    <a:lnTo>
                      <a:pt x="19331" y="0"/>
                    </a:lnTo>
                    <a:lnTo>
                      <a:pt x="18626" y="977"/>
                    </a:lnTo>
                    <a:lnTo>
                      <a:pt x="17774" y="2160"/>
                    </a:lnTo>
                    <a:lnTo>
                      <a:pt x="17069" y="3138"/>
                    </a:lnTo>
                    <a:lnTo>
                      <a:pt x="17551" y="3807"/>
                    </a:lnTo>
                    <a:cubicBezTo>
                      <a:pt x="16073" y="5101"/>
                      <a:pt x="14449" y="5924"/>
                      <a:pt x="12783" y="6293"/>
                    </a:cubicBezTo>
                    <a:lnTo>
                      <a:pt x="9370" y="4166"/>
                    </a:lnTo>
                    <a:cubicBezTo>
                      <a:pt x="9174" y="4046"/>
                      <a:pt x="8958" y="4347"/>
                      <a:pt x="9045" y="4618"/>
                    </a:cubicBezTo>
                    <a:lnTo>
                      <a:pt x="9633" y="6439"/>
                    </a:lnTo>
                    <a:cubicBezTo>
                      <a:pt x="7683" y="6192"/>
                      <a:pt x="5764" y="5327"/>
                      <a:pt x="4042" y="3826"/>
                    </a:cubicBezTo>
                    <a:lnTo>
                      <a:pt x="4526" y="3151"/>
                    </a:lnTo>
                    <a:lnTo>
                      <a:pt x="3821" y="2170"/>
                    </a:lnTo>
                    <a:lnTo>
                      <a:pt x="2967" y="986"/>
                    </a:lnTo>
                    <a:lnTo>
                      <a:pt x="2261" y="5"/>
                    </a:lnTo>
                    <a:lnTo>
                      <a:pt x="1556" y="983"/>
                    </a:lnTo>
                    <a:lnTo>
                      <a:pt x="705" y="2167"/>
                    </a:lnTo>
                    <a:lnTo>
                      <a:pt x="0" y="3145"/>
                    </a:lnTo>
                    <a:lnTo>
                      <a:pt x="706" y="4124"/>
                    </a:lnTo>
                    <a:lnTo>
                      <a:pt x="1559" y="5310"/>
                    </a:lnTo>
                    <a:lnTo>
                      <a:pt x="2266" y="6290"/>
                    </a:lnTo>
                    <a:lnTo>
                      <a:pt x="2970" y="5311"/>
                    </a:lnTo>
                    <a:lnTo>
                      <a:pt x="3163" y="5045"/>
                    </a:lnTo>
                    <a:cubicBezTo>
                      <a:pt x="5304" y="6995"/>
                      <a:pt x="7738" y="8031"/>
                      <a:pt x="10194" y="8176"/>
                    </a:cubicBezTo>
                    <a:lnTo>
                      <a:pt x="14444" y="21329"/>
                    </a:lnTo>
                    <a:cubicBezTo>
                      <a:pt x="14486" y="21462"/>
                      <a:pt x="14582" y="21555"/>
                      <a:pt x="14687" y="21560"/>
                    </a:cubicBezTo>
                    <a:lnTo>
                      <a:pt x="15338" y="21592"/>
                    </a:lnTo>
                    <a:cubicBezTo>
                      <a:pt x="15444" y="21600"/>
                      <a:pt x="15539" y="21515"/>
                      <a:pt x="15572" y="21378"/>
                    </a:cubicBezTo>
                    <a:lnTo>
                      <a:pt x="17110" y="15364"/>
                    </a:lnTo>
                    <a:lnTo>
                      <a:pt x="21441" y="13230"/>
                    </a:lnTo>
                    <a:cubicBezTo>
                      <a:pt x="21475" y="13214"/>
                      <a:pt x="21505" y="13188"/>
                      <a:pt x="21528" y="13154"/>
                    </a:cubicBezTo>
                    <a:cubicBezTo>
                      <a:pt x="21575" y="13092"/>
                      <a:pt x="21600" y="13003"/>
                      <a:pt x="21597" y="12903"/>
                    </a:cubicBezTo>
                    <a:cubicBezTo>
                      <a:pt x="21597" y="12903"/>
                      <a:pt x="21575" y="12000"/>
                      <a:pt x="21575" y="12000"/>
                    </a:cubicBez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grpSp>
      <p:grpSp>
        <p:nvGrpSpPr>
          <p:cNvPr id="3" name="Group 2">
            <a:extLst>
              <a:ext uri="{FF2B5EF4-FFF2-40B4-BE49-F238E27FC236}">
                <a16:creationId xmlns:a16="http://schemas.microsoft.com/office/drawing/2014/main" id="{0F65517E-E526-4E30-B3E8-05AE91A3687D}"/>
              </a:ext>
            </a:extLst>
          </p:cNvPr>
          <p:cNvGrpSpPr/>
          <p:nvPr/>
        </p:nvGrpSpPr>
        <p:grpSpPr>
          <a:xfrm>
            <a:off x="6579686" y="1991265"/>
            <a:ext cx="3183746" cy="1350608"/>
            <a:chOff x="6579686" y="1991265"/>
            <a:chExt cx="3183746" cy="1350608"/>
          </a:xfrm>
        </p:grpSpPr>
        <p:sp>
          <p:nvSpPr>
            <p:cNvPr id="945" name="Shape 945"/>
            <p:cNvSpPr/>
            <p:nvPr/>
          </p:nvSpPr>
          <p:spPr>
            <a:xfrm flipV="1">
              <a:off x="6579686" y="2913445"/>
              <a:ext cx="428428" cy="428428"/>
            </a:xfrm>
            <a:prstGeom prst="line">
              <a:avLst/>
            </a:prstGeom>
            <a:ln w="25400">
              <a:solidFill>
                <a:srgbClr val="525252"/>
              </a:solidFill>
              <a:miter lim="400000"/>
            </a:ln>
          </p:spPr>
          <p:txBody>
            <a:bodyPr lIns="0" tIns="0" rIns="0" bIns="0" anchor="ctr"/>
            <a:lstStyle/>
            <a:p>
              <a:pPr lvl="0">
                <a:defRPr sz="3200"/>
              </a:pPr>
              <a:endParaRPr sz="1200"/>
            </a:p>
          </p:txBody>
        </p:sp>
        <p:grpSp>
          <p:nvGrpSpPr>
            <p:cNvPr id="952" name="Group 952"/>
            <p:cNvGrpSpPr/>
            <p:nvPr/>
          </p:nvGrpSpPr>
          <p:grpSpPr>
            <a:xfrm>
              <a:off x="6842327" y="1991265"/>
              <a:ext cx="1077404" cy="1077404"/>
              <a:chOff x="0" y="0"/>
              <a:chExt cx="2154807" cy="2154807"/>
            </a:xfrm>
          </p:grpSpPr>
          <p:grpSp>
            <p:nvGrpSpPr>
              <p:cNvPr id="950" name="Group 950"/>
              <p:cNvGrpSpPr/>
              <p:nvPr/>
            </p:nvGrpSpPr>
            <p:grpSpPr>
              <a:xfrm>
                <a:off x="0" y="-1"/>
                <a:ext cx="2154808" cy="2154809"/>
                <a:chOff x="0" y="0"/>
                <a:chExt cx="2154807" cy="2154807"/>
              </a:xfrm>
            </p:grpSpPr>
            <p:sp>
              <p:nvSpPr>
                <p:cNvPr id="948" name="Shape 948"/>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49" name="Shape 949"/>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51" name="Shape 951"/>
              <p:cNvSpPr/>
              <p:nvPr/>
            </p:nvSpPr>
            <p:spPr>
              <a:xfrm>
                <a:off x="653099" y="657015"/>
                <a:ext cx="921852" cy="909038"/>
              </a:xfrm>
              <a:custGeom>
                <a:avLst/>
                <a:gdLst/>
                <a:ahLst/>
                <a:cxnLst>
                  <a:cxn ang="0">
                    <a:pos x="wd2" y="hd2"/>
                  </a:cxn>
                  <a:cxn ang="5400000">
                    <a:pos x="wd2" y="hd2"/>
                  </a:cxn>
                  <a:cxn ang="10800000">
                    <a:pos x="wd2" y="hd2"/>
                  </a:cxn>
                  <a:cxn ang="16200000">
                    <a:pos x="wd2" y="hd2"/>
                  </a:cxn>
                </a:cxnLst>
                <a:rect l="0" t="0" r="r" b="b"/>
                <a:pathLst>
                  <a:path w="21600" h="21600" extrusionOk="0">
                    <a:moveTo>
                      <a:pt x="5298" y="0"/>
                    </a:moveTo>
                    <a:cubicBezTo>
                      <a:pt x="4553" y="0"/>
                      <a:pt x="3956" y="606"/>
                      <a:pt x="3956" y="1361"/>
                    </a:cubicBezTo>
                    <a:lnTo>
                      <a:pt x="3956" y="4101"/>
                    </a:lnTo>
                    <a:lnTo>
                      <a:pt x="5298" y="4101"/>
                    </a:lnTo>
                    <a:cubicBezTo>
                      <a:pt x="5298" y="4101"/>
                      <a:pt x="5298" y="1361"/>
                      <a:pt x="5298" y="1361"/>
                    </a:cubicBezTo>
                    <a:lnTo>
                      <a:pt x="16107" y="1361"/>
                    </a:lnTo>
                    <a:lnTo>
                      <a:pt x="16107" y="4101"/>
                    </a:lnTo>
                    <a:lnTo>
                      <a:pt x="17467" y="4101"/>
                    </a:lnTo>
                    <a:lnTo>
                      <a:pt x="17467" y="1361"/>
                    </a:lnTo>
                    <a:cubicBezTo>
                      <a:pt x="17467" y="606"/>
                      <a:pt x="16853" y="0"/>
                      <a:pt x="16107" y="0"/>
                    </a:cubicBezTo>
                    <a:lnTo>
                      <a:pt x="5298" y="0"/>
                    </a:lnTo>
                    <a:close/>
                    <a:moveTo>
                      <a:pt x="1342" y="5158"/>
                    </a:moveTo>
                    <a:cubicBezTo>
                      <a:pt x="596" y="5158"/>
                      <a:pt x="0" y="5764"/>
                      <a:pt x="0" y="6519"/>
                    </a:cubicBezTo>
                    <a:lnTo>
                      <a:pt x="0" y="14740"/>
                    </a:lnTo>
                    <a:cubicBezTo>
                      <a:pt x="0" y="15498"/>
                      <a:pt x="596" y="16119"/>
                      <a:pt x="1342" y="16119"/>
                    </a:cubicBezTo>
                    <a:lnTo>
                      <a:pt x="4044" y="16119"/>
                    </a:lnTo>
                    <a:lnTo>
                      <a:pt x="4044" y="20221"/>
                    </a:lnTo>
                    <a:cubicBezTo>
                      <a:pt x="4044" y="20978"/>
                      <a:pt x="4659" y="21600"/>
                      <a:pt x="5404" y="21600"/>
                    </a:cubicBezTo>
                    <a:lnTo>
                      <a:pt x="16213" y="21600"/>
                    </a:lnTo>
                    <a:cubicBezTo>
                      <a:pt x="16959" y="21600"/>
                      <a:pt x="17556" y="20978"/>
                      <a:pt x="17556" y="20221"/>
                    </a:cubicBezTo>
                    <a:lnTo>
                      <a:pt x="17556" y="16119"/>
                    </a:lnTo>
                    <a:lnTo>
                      <a:pt x="20258" y="16119"/>
                    </a:lnTo>
                    <a:cubicBezTo>
                      <a:pt x="21004" y="16119"/>
                      <a:pt x="21600" y="15498"/>
                      <a:pt x="21600" y="14740"/>
                    </a:cubicBezTo>
                    <a:lnTo>
                      <a:pt x="21600" y="6519"/>
                    </a:lnTo>
                    <a:cubicBezTo>
                      <a:pt x="21600" y="5764"/>
                      <a:pt x="21004" y="5158"/>
                      <a:pt x="20258" y="5158"/>
                    </a:cubicBezTo>
                    <a:lnTo>
                      <a:pt x="1342" y="5158"/>
                    </a:lnTo>
                    <a:close/>
                    <a:moveTo>
                      <a:pt x="18898" y="6519"/>
                    </a:moveTo>
                    <a:cubicBezTo>
                      <a:pt x="19644" y="6519"/>
                      <a:pt x="20258" y="7143"/>
                      <a:pt x="20258" y="7899"/>
                    </a:cubicBezTo>
                    <a:cubicBezTo>
                      <a:pt x="20258" y="8656"/>
                      <a:pt x="19644" y="9260"/>
                      <a:pt x="18898" y="9260"/>
                    </a:cubicBezTo>
                    <a:cubicBezTo>
                      <a:pt x="18151" y="9260"/>
                      <a:pt x="17556" y="8655"/>
                      <a:pt x="17556" y="7899"/>
                    </a:cubicBezTo>
                    <a:cubicBezTo>
                      <a:pt x="17556" y="7143"/>
                      <a:pt x="18151" y="6519"/>
                      <a:pt x="18898" y="6519"/>
                    </a:cubicBezTo>
                    <a:close/>
                    <a:moveTo>
                      <a:pt x="5404" y="12000"/>
                    </a:moveTo>
                    <a:lnTo>
                      <a:pt x="16213" y="12000"/>
                    </a:lnTo>
                    <a:cubicBezTo>
                      <a:pt x="16213" y="12000"/>
                      <a:pt x="16213" y="20221"/>
                      <a:pt x="16213" y="20221"/>
                    </a:cubicBezTo>
                    <a:lnTo>
                      <a:pt x="5404" y="20221"/>
                    </a:lnTo>
                    <a:lnTo>
                      <a:pt x="5404" y="12000"/>
                    </a:lnTo>
                    <a:close/>
                    <a:moveTo>
                      <a:pt x="6782" y="13755"/>
                    </a:moveTo>
                    <a:cubicBezTo>
                      <a:pt x="6782" y="13755"/>
                      <a:pt x="6782" y="15116"/>
                      <a:pt x="6782" y="15116"/>
                    </a:cubicBezTo>
                    <a:lnTo>
                      <a:pt x="14889" y="15116"/>
                    </a:lnTo>
                    <a:lnTo>
                      <a:pt x="14889" y="13755"/>
                    </a:lnTo>
                    <a:lnTo>
                      <a:pt x="6782" y="13755"/>
                    </a:lnTo>
                    <a:close/>
                    <a:moveTo>
                      <a:pt x="6782" y="16621"/>
                    </a:moveTo>
                    <a:cubicBezTo>
                      <a:pt x="6782" y="16621"/>
                      <a:pt x="6782" y="17982"/>
                      <a:pt x="6782" y="17982"/>
                    </a:cubicBezTo>
                    <a:lnTo>
                      <a:pt x="13529" y="17982"/>
                    </a:lnTo>
                    <a:lnTo>
                      <a:pt x="13529" y="16621"/>
                    </a:lnTo>
                    <a:lnTo>
                      <a:pt x="6782" y="16621"/>
                    </a:ln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sp>
          <p:nvSpPr>
            <p:cNvPr id="989" name="Shape 989"/>
            <p:cNvSpPr/>
            <p:nvPr/>
          </p:nvSpPr>
          <p:spPr>
            <a:xfrm>
              <a:off x="7990615" y="2069265"/>
              <a:ext cx="1772817"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Research your client’s industry</a:t>
              </a:r>
            </a:p>
          </p:txBody>
        </p:sp>
      </p:grpSp>
      <p:grpSp>
        <p:nvGrpSpPr>
          <p:cNvPr id="7" name="Group 6">
            <a:extLst>
              <a:ext uri="{FF2B5EF4-FFF2-40B4-BE49-F238E27FC236}">
                <a16:creationId xmlns:a16="http://schemas.microsoft.com/office/drawing/2014/main" id="{2C381A44-D4F7-4675-8885-0CE4F1A05EAF}"/>
              </a:ext>
            </a:extLst>
          </p:cNvPr>
          <p:cNvGrpSpPr/>
          <p:nvPr/>
        </p:nvGrpSpPr>
        <p:grpSpPr>
          <a:xfrm>
            <a:off x="6569507" y="4480558"/>
            <a:ext cx="2967356" cy="1328452"/>
            <a:chOff x="6569507" y="4480558"/>
            <a:chExt cx="2967356" cy="1328452"/>
          </a:xfrm>
        </p:grpSpPr>
        <p:sp>
          <p:nvSpPr>
            <p:cNvPr id="947" name="Shape 947"/>
            <p:cNvSpPr/>
            <p:nvPr/>
          </p:nvSpPr>
          <p:spPr>
            <a:xfrm>
              <a:off x="6569507" y="4480558"/>
              <a:ext cx="423636" cy="423636"/>
            </a:xfrm>
            <a:prstGeom prst="line">
              <a:avLst/>
            </a:prstGeom>
            <a:ln w="25400">
              <a:solidFill>
                <a:srgbClr val="525252"/>
              </a:solidFill>
              <a:miter lim="400000"/>
            </a:ln>
          </p:spPr>
          <p:txBody>
            <a:bodyPr lIns="0" tIns="0" rIns="0" bIns="0" anchor="ctr"/>
            <a:lstStyle/>
            <a:p>
              <a:pPr lvl="0">
                <a:defRPr sz="3200"/>
              </a:pPr>
              <a:endParaRPr sz="1200"/>
            </a:p>
          </p:txBody>
        </p:sp>
        <p:grpSp>
          <p:nvGrpSpPr>
            <p:cNvPr id="963" name="Group 963"/>
            <p:cNvGrpSpPr/>
            <p:nvPr/>
          </p:nvGrpSpPr>
          <p:grpSpPr>
            <a:xfrm>
              <a:off x="6847675" y="4731606"/>
              <a:ext cx="1077404" cy="1077404"/>
              <a:chOff x="0" y="0"/>
              <a:chExt cx="2154807" cy="2154807"/>
            </a:xfrm>
          </p:grpSpPr>
          <p:grpSp>
            <p:nvGrpSpPr>
              <p:cNvPr id="961" name="Group 961"/>
              <p:cNvGrpSpPr/>
              <p:nvPr/>
            </p:nvGrpSpPr>
            <p:grpSpPr>
              <a:xfrm>
                <a:off x="0" y="-1"/>
                <a:ext cx="2154808" cy="2154809"/>
                <a:chOff x="0" y="0"/>
                <a:chExt cx="2154807" cy="2154807"/>
              </a:xfrm>
            </p:grpSpPr>
            <p:sp>
              <p:nvSpPr>
                <p:cNvPr id="959" name="Shape 959"/>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60" name="Shape 960"/>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62" name="Shape 962"/>
              <p:cNvSpPr/>
              <p:nvPr/>
            </p:nvSpPr>
            <p:spPr>
              <a:xfrm>
                <a:off x="733690" y="722262"/>
                <a:ext cx="746687" cy="710282"/>
              </a:xfrm>
              <a:custGeom>
                <a:avLst/>
                <a:gdLst/>
                <a:ahLst/>
                <a:cxnLst>
                  <a:cxn ang="0">
                    <a:pos x="wd2" y="hd2"/>
                  </a:cxn>
                  <a:cxn ang="5400000">
                    <a:pos x="wd2" y="hd2"/>
                  </a:cxn>
                  <a:cxn ang="10800000">
                    <a:pos x="wd2" y="hd2"/>
                  </a:cxn>
                  <a:cxn ang="16200000">
                    <a:pos x="wd2" y="hd2"/>
                  </a:cxn>
                </a:cxnLst>
                <a:rect l="0" t="0" r="r" b="b"/>
                <a:pathLst>
                  <a:path w="21600" h="21600" extrusionOk="0">
                    <a:moveTo>
                      <a:pt x="6945" y="0"/>
                    </a:moveTo>
                    <a:cubicBezTo>
                      <a:pt x="5683" y="0"/>
                      <a:pt x="4623" y="908"/>
                      <a:pt x="4316" y="2135"/>
                    </a:cubicBezTo>
                    <a:lnTo>
                      <a:pt x="688" y="2135"/>
                    </a:lnTo>
                    <a:cubicBezTo>
                      <a:pt x="307" y="2135"/>
                      <a:pt x="0" y="2456"/>
                      <a:pt x="0" y="2858"/>
                    </a:cubicBezTo>
                    <a:cubicBezTo>
                      <a:pt x="0" y="3260"/>
                      <a:pt x="307" y="3589"/>
                      <a:pt x="688" y="3589"/>
                    </a:cubicBezTo>
                    <a:lnTo>
                      <a:pt x="4316" y="3589"/>
                    </a:lnTo>
                    <a:cubicBezTo>
                      <a:pt x="4623" y="4817"/>
                      <a:pt x="5683" y="5724"/>
                      <a:pt x="6945" y="5724"/>
                    </a:cubicBezTo>
                    <a:cubicBezTo>
                      <a:pt x="8208" y="5724"/>
                      <a:pt x="9274" y="4817"/>
                      <a:pt x="9582" y="3589"/>
                    </a:cubicBezTo>
                    <a:lnTo>
                      <a:pt x="20912" y="3589"/>
                    </a:lnTo>
                    <a:cubicBezTo>
                      <a:pt x="21293" y="3589"/>
                      <a:pt x="21600" y="3260"/>
                      <a:pt x="21600" y="2858"/>
                    </a:cubicBezTo>
                    <a:cubicBezTo>
                      <a:pt x="21600" y="2456"/>
                      <a:pt x="21293" y="2135"/>
                      <a:pt x="20912" y="2135"/>
                    </a:cubicBezTo>
                    <a:lnTo>
                      <a:pt x="9582" y="2135"/>
                    </a:lnTo>
                    <a:cubicBezTo>
                      <a:pt x="9275" y="908"/>
                      <a:pt x="8208" y="0"/>
                      <a:pt x="6945" y="0"/>
                    </a:cubicBezTo>
                    <a:close/>
                    <a:moveTo>
                      <a:pt x="6945" y="1454"/>
                    </a:moveTo>
                    <a:cubicBezTo>
                      <a:pt x="7684" y="1454"/>
                      <a:pt x="8288" y="2082"/>
                      <a:pt x="8288" y="2858"/>
                    </a:cubicBezTo>
                    <a:cubicBezTo>
                      <a:pt x="8288" y="3634"/>
                      <a:pt x="7684" y="4269"/>
                      <a:pt x="6945" y="4269"/>
                    </a:cubicBezTo>
                    <a:cubicBezTo>
                      <a:pt x="6207" y="4269"/>
                      <a:pt x="5610" y="3634"/>
                      <a:pt x="5610" y="2858"/>
                    </a:cubicBezTo>
                    <a:cubicBezTo>
                      <a:pt x="5610" y="2082"/>
                      <a:pt x="6207" y="1454"/>
                      <a:pt x="6945" y="1454"/>
                    </a:cubicBezTo>
                    <a:close/>
                    <a:moveTo>
                      <a:pt x="13663" y="7996"/>
                    </a:moveTo>
                    <a:cubicBezTo>
                      <a:pt x="12401" y="7996"/>
                      <a:pt x="11334" y="8903"/>
                      <a:pt x="11027" y="10131"/>
                    </a:cubicBezTo>
                    <a:lnTo>
                      <a:pt x="688" y="10131"/>
                    </a:lnTo>
                    <a:cubicBezTo>
                      <a:pt x="307" y="10131"/>
                      <a:pt x="0" y="10459"/>
                      <a:pt x="0" y="10862"/>
                    </a:cubicBezTo>
                    <a:cubicBezTo>
                      <a:pt x="0" y="11263"/>
                      <a:pt x="307" y="11585"/>
                      <a:pt x="688" y="11585"/>
                    </a:cubicBezTo>
                    <a:lnTo>
                      <a:pt x="11027" y="11585"/>
                    </a:lnTo>
                    <a:cubicBezTo>
                      <a:pt x="11335" y="12812"/>
                      <a:pt x="12401" y="13720"/>
                      <a:pt x="13663" y="13720"/>
                    </a:cubicBezTo>
                    <a:cubicBezTo>
                      <a:pt x="14926" y="13720"/>
                      <a:pt x="15986" y="12812"/>
                      <a:pt x="16293" y="11585"/>
                    </a:cubicBezTo>
                    <a:lnTo>
                      <a:pt x="20912" y="11585"/>
                    </a:lnTo>
                    <a:cubicBezTo>
                      <a:pt x="21294" y="11585"/>
                      <a:pt x="21600" y="11263"/>
                      <a:pt x="21600" y="10862"/>
                    </a:cubicBezTo>
                    <a:cubicBezTo>
                      <a:pt x="21600" y="10459"/>
                      <a:pt x="21293" y="10131"/>
                      <a:pt x="20912" y="10131"/>
                    </a:cubicBezTo>
                    <a:lnTo>
                      <a:pt x="16293" y="10131"/>
                    </a:lnTo>
                    <a:cubicBezTo>
                      <a:pt x="15986" y="8903"/>
                      <a:pt x="14926" y="7996"/>
                      <a:pt x="13663" y="7996"/>
                    </a:cubicBezTo>
                    <a:close/>
                    <a:moveTo>
                      <a:pt x="13663" y="9450"/>
                    </a:moveTo>
                    <a:cubicBezTo>
                      <a:pt x="14402" y="9450"/>
                      <a:pt x="14999" y="10085"/>
                      <a:pt x="14999" y="10862"/>
                    </a:cubicBezTo>
                    <a:cubicBezTo>
                      <a:pt x="14999" y="11637"/>
                      <a:pt x="14402" y="12265"/>
                      <a:pt x="13663" y="12265"/>
                    </a:cubicBezTo>
                    <a:cubicBezTo>
                      <a:pt x="12926" y="12265"/>
                      <a:pt x="12321" y="11637"/>
                      <a:pt x="12321" y="10862"/>
                    </a:cubicBezTo>
                    <a:cubicBezTo>
                      <a:pt x="12321" y="10085"/>
                      <a:pt x="12926" y="9450"/>
                      <a:pt x="13663" y="9450"/>
                    </a:cubicBezTo>
                    <a:close/>
                    <a:moveTo>
                      <a:pt x="6945" y="15869"/>
                    </a:moveTo>
                    <a:cubicBezTo>
                      <a:pt x="5683" y="15869"/>
                      <a:pt x="4623" y="16776"/>
                      <a:pt x="4316" y="18004"/>
                    </a:cubicBezTo>
                    <a:lnTo>
                      <a:pt x="688" y="18004"/>
                    </a:lnTo>
                    <a:cubicBezTo>
                      <a:pt x="307" y="18004"/>
                      <a:pt x="0" y="18332"/>
                      <a:pt x="0" y="18734"/>
                    </a:cubicBezTo>
                    <a:cubicBezTo>
                      <a:pt x="0" y="19136"/>
                      <a:pt x="307" y="19465"/>
                      <a:pt x="688" y="19465"/>
                    </a:cubicBezTo>
                    <a:lnTo>
                      <a:pt x="4316" y="19465"/>
                    </a:lnTo>
                    <a:cubicBezTo>
                      <a:pt x="4623" y="20693"/>
                      <a:pt x="5683" y="21600"/>
                      <a:pt x="6945" y="21600"/>
                    </a:cubicBezTo>
                    <a:cubicBezTo>
                      <a:pt x="8208" y="21600"/>
                      <a:pt x="9274" y="20693"/>
                      <a:pt x="9582" y="19465"/>
                    </a:cubicBezTo>
                    <a:lnTo>
                      <a:pt x="20912" y="19465"/>
                    </a:lnTo>
                    <a:cubicBezTo>
                      <a:pt x="21293" y="19465"/>
                      <a:pt x="21600" y="19136"/>
                      <a:pt x="21600" y="18734"/>
                    </a:cubicBezTo>
                    <a:cubicBezTo>
                      <a:pt x="21600" y="18332"/>
                      <a:pt x="21293" y="18004"/>
                      <a:pt x="20912" y="18004"/>
                    </a:cubicBezTo>
                    <a:lnTo>
                      <a:pt x="9582" y="18004"/>
                    </a:lnTo>
                    <a:cubicBezTo>
                      <a:pt x="9275" y="16776"/>
                      <a:pt x="8208" y="15869"/>
                      <a:pt x="6945" y="15869"/>
                    </a:cubicBezTo>
                    <a:close/>
                    <a:moveTo>
                      <a:pt x="6945" y="17323"/>
                    </a:moveTo>
                    <a:cubicBezTo>
                      <a:pt x="7684" y="17323"/>
                      <a:pt x="8288" y="17958"/>
                      <a:pt x="8288" y="18734"/>
                    </a:cubicBezTo>
                    <a:cubicBezTo>
                      <a:pt x="8288" y="19510"/>
                      <a:pt x="7684" y="20138"/>
                      <a:pt x="6945" y="20138"/>
                    </a:cubicBezTo>
                    <a:cubicBezTo>
                      <a:pt x="6207" y="20138"/>
                      <a:pt x="5610" y="19510"/>
                      <a:pt x="5610" y="18734"/>
                    </a:cubicBezTo>
                    <a:cubicBezTo>
                      <a:pt x="5610" y="17958"/>
                      <a:pt x="6207" y="17323"/>
                      <a:pt x="6945" y="17323"/>
                    </a:cubicBez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sp>
          <p:nvSpPr>
            <p:cNvPr id="990" name="Shape 990"/>
            <p:cNvSpPr/>
            <p:nvPr/>
          </p:nvSpPr>
          <p:spPr>
            <a:xfrm>
              <a:off x="7980347" y="4945334"/>
              <a:ext cx="1556516"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Demo the use-cases</a:t>
              </a:r>
            </a:p>
          </p:txBody>
        </p:sp>
      </p:grpSp>
      <p:grpSp>
        <p:nvGrpSpPr>
          <p:cNvPr id="10" name="Group 9">
            <a:extLst>
              <a:ext uri="{FF2B5EF4-FFF2-40B4-BE49-F238E27FC236}">
                <a16:creationId xmlns:a16="http://schemas.microsoft.com/office/drawing/2014/main" id="{5D83AD61-73C1-41A5-BAFD-983798E5E664}"/>
              </a:ext>
            </a:extLst>
          </p:cNvPr>
          <p:cNvGrpSpPr/>
          <p:nvPr/>
        </p:nvGrpSpPr>
        <p:grpSpPr>
          <a:xfrm>
            <a:off x="1073644" y="3365118"/>
            <a:ext cx="4123395" cy="1077404"/>
            <a:chOff x="1073644" y="3365118"/>
            <a:chExt cx="4123395" cy="1077404"/>
          </a:xfrm>
        </p:grpSpPr>
        <p:sp>
          <p:nvSpPr>
            <p:cNvPr id="941" name="Shape 941"/>
            <p:cNvSpPr/>
            <p:nvPr/>
          </p:nvSpPr>
          <p:spPr>
            <a:xfrm flipH="1">
              <a:off x="4591684" y="3906654"/>
              <a:ext cx="605355" cy="0"/>
            </a:xfrm>
            <a:prstGeom prst="line">
              <a:avLst/>
            </a:prstGeom>
            <a:ln w="25400">
              <a:solidFill>
                <a:srgbClr val="525252"/>
              </a:solidFill>
              <a:miter lim="400000"/>
            </a:ln>
          </p:spPr>
          <p:txBody>
            <a:bodyPr lIns="0" tIns="0" rIns="0" bIns="0" anchor="ctr"/>
            <a:lstStyle/>
            <a:p>
              <a:pPr lvl="0">
                <a:defRPr sz="3200"/>
              </a:pPr>
              <a:endParaRPr sz="1200"/>
            </a:p>
          </p:txBody>
        </p:sp>
        <p:grpSp>
          <p:nvGrpSpPr>
            <p:cNvPr id="978" name="Group 978"/>
            <p:cNvGrpSpPr/>
            <p:nvPr/>
          </p:nvGrpSpPr>
          <p:grpSpPr>
            <a:xfrm>
              <a:off x="3515064" y="3365118"/>
              <a:ext cx="1077404" cy="1077404"/>
              <a:chOff x="0" y="0"/>
              <a:chExt cx="2154807" cy="2154807"/>
            </a:xfrm>
          </p:grpSpPr>
          <p:grpSp>
            <p:nvGrpSpPr>
              <p:cNvPr id="976" name="Group 976"/>
              <p:cNvGrpSpPr/>
              <p:nvPr/>
            </p:nvGrpSpPr>
            <p:grpSpPr>
              <a:xfrm>
                <a:off x="0" y="-1"/>
                <a:ext cx="2154808" cy="2154809"/>
                <a:chOff x="0" y="0"/>
                <a:chExt cx="2154807" cy="2154807"/>
              </a:xfrm>
            </p:grpSpPr>
            <p:sp>
              <p:nvSpPr>
                <p:cNvPr id="974" name="Shape 974"/>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75" name="Shape 975"/>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77" name="Shape 977"/>
              <p:cNvSpPr/>
              <p:nvPr/>
            </p:nvSpPr>
            <p:spPr>
              <a:xfrm>
                <a:off x="712106" y="679004"/>
                <a:ext cx="798641" cy="822108"/>
              </a:xfrm>
              <a:custGeom>
                <a:avLst/>
                <a:gdLst/>
                <a:ahLst/>
                <a:cxnLst>
                  <a:cxn ang="0">
                    <a:pos x="wd2" y="hd2"/>
                  </a:cxn>
                  <a:cxn ang="5400000">
                    <a:pos x="wd2" y="hd2"/>
                  </a:cxn>
                  <a:cxn ang="10800000">
                    <a:pos x="wd2" y="hd2"/>
                  </a:cxn>
                  <a:cxn ang="16200000">
                    <a:pos x="wd2" y="hd2"/>
                  </a:cxn>
                </a:cxnLst>
                <a:rect l="0" t="0" r="r" b="b"/>
                <a:pathLst>
                  <a:path w="21600" h="21600" extrusionOk="0">
                    <a:moveTo>
                      <a:pt x="1965" y="0"/>
                    </a:moveTo>
                    <a:cubicBezTo>
                      <a:pt x="886" y="0"/>
                      <a:pt x="0" y="842"/>
                      <a:pt x="0" y="1890"/>
                    </a:cubicBezTo>
                    <a:lnTo>
                      <a:pt x="0" y="18617"/>
                    </a:lnTo>
                    <a:cubicBezTo>
                      <a:pt x="0" y="19670"/>
                      <a:pt x="886" y="20526"/>
                      <a:pt x="1965" y="20526"/>
                    </a:cubicBezTo>
                    <a:lnTo>
                      <a:pt x="15744" y="20526"/>
                    </a:lnTo>
                    <a:cubicBezTo>
                      <a:pt x="16565" y="20526"/>
                      <a:pt x="16967" y="20345"/>
                      <a:pt x="17260" y="19651"/>
                    </a:cubicBezTo>
                    <a:lnTo>
                      <a:pt x="16543" y="18955"/>
                    </a:lnTo>
                    <a:cubicBezTo>
                      <a:pt x="16279" y="19063"/>
                      <a:pt x="15855" y="18994"/>
                      <a:pt x="15744" y="18994"/>
                    </a:cubicBezTo>
                    <a:lnTo>
                      <a:pt x="1965" y="18994"/>
                    </a:lnTo>
                    <a:cubicBezTo>
                      <a:pt x="1749" y="18994"/>
                      <a:pt x="1576" y="18828"/>
                      <a:pt x="1576" y="18617"/>
                    </a:cubicBezTo>
                    <a:lnTo>
                      <a:pt x="1576" y="1890"/>
                    </a:lnTo>
                    <a:cubicBezTo>
                      <a:pt x="1576" y="1679"/>
                      <a:pt x="1749" y="1512"/>
                      <a:pt x="1965" y="1512"/>
                    </a:cubicBezTo>
                    <a:lnTo>
                      <a:pt x="15744" y="1512"/>
                    </a:lnTo>
                    <a:cubicBezTo>
                      <a:pt x="15961" y="1512"/>
                      <a:pt x="16154" y="1679"/>
                      <a:pt x="16154" y="1890"/>
                    </a:cubicBezTo>
                    <a:lnTo>
                      <a:pt x="16154" y="10422"/>
                    </a:lnTo>
                    <a:cubicBezTo>
                      <a:pt x="16722" y="10542"/>
                      <a:pt x="17240" y="10783"/>
                      <a:pt x="17710" y="11118"/>
                    </a:cubicBezTo>
                    <a:lnTo>
                      <a:pt x="17710" y="1890"/>
                    </a:lnTo>
                    <a:cubicBezTo>
                      <a:pt x="17710" y="842"/>
                      <a:pt x="16828" y="0"/>
                      <a:pt x="15744" y="0"/>
                    </a:cubicBezTo>
                    <a:lnTo>
                      <a:pt x="1965" y="0"/>
                    </a:lnTo>
                    <a:close/>
                    <a:moveTo>
                      <a:pt x="3276" y="5092"/>
                    </a:moveTo>
                    <a:cubicBezTo>
                      <a:pt x="3276" y="5092"/>
                      <a:pt x="3276" y="6643"/>
                      <a:pt x="3276" y="6643"/>
                    </a:cubicBezTo>
                    <a:lnTo>
                      <a:pt x="13165" y="6643"/>
                    </a:lnTo>
                    <a:lnTo>
                      <a:pt x="13165" y="5092"/>
                    </a:lnTo>
                    <a:lnTo>
                      <a:pt x="3276" y="5092"/>
                    </a:lnTo>
                    <a:close/>
                    <a:moveTo>
                      <a:pt x="3276" y="9547"/>
                    </a:moveTo>
                    <a:cubicBezTo>
                      <a:pt x="3276" y="9547"/>
                      <a:pt x="3276" y="11098"/>
                      <a:pt x="3276" y="11098"/>
                    </a:cubicBezTo>
                    <a:lnTo>
                      <a:pt x="13165" y="11098"/>
                    </a:lnTo>
                    <a:lnTo>
                      <a:pt x="13165" y="9547"/>
                    </a:lnTo>
                    <a:lnTo>
                      <a:pt x="3276" y="9547"/>
                    </a:lnTo>
                    <a:close/>
                    <a:moveTo>
                      <a:pt x="14639" y="11456"/>
                    </a:moveTo>
                    <a:cubicBezTo>
                      <a:pt x="13702" y="11456"/>
                      <a:pt x="12838" y="11792"/>
                      <a:pt x="12182" y="12431"/>
                    </a:cubicBezTo>
                    <a:cubicBezTo>
                      <a:pt x="11526" y="13075"/>
                      <a:pt x="11138" y="13926"/>
                      <a:pt x="11138" y="14838"/>
                    </a:cubicBezTo>
                    <a:cubicBezTo>
                      <a:pt x="11138" y="15743"/>
                      <a:pt x="11526" y="16601"/>
                      <a:pt x="12182" y="17244"/>
                    </a:cubicBezTo>
                    <a:cubicBezTo>
                      <a:pt x="12838" y="17883"/>
                      <a:pt x="13706" y="18239"/>
                      <a:pt x="14639" y="18239"/>
                    </a:cubicBezTo>
                    <a:cubicBezTo>
                      <a:pt x="15247" y="18239"/>
                      <a:pt x="15838" y="18086"/>
                      <a:pt x="16359" y="17801"/>
                    </a:cubicBezTo>
                    <a:lnTo>
                      <a:pt x="20290" y="21600"/>
                    </a:lnTo>
                    <a:lnTo>
                      <a:pt x="21600" y="20307"/>
                    </a:lnTo>
                    <a:cubicBezTo>
                      <a:pt x="21600" y="20307"/>
                      <a:pt x="17689" y="16508"/>
                      <a:pt x="17689" y="16508"/>
                    </a:cubicBezTo>
                    <a:cubicBezTo>
                      <a:pt x="18459" y="15193"/>
                      <a:pt x="18229" y="13512"/>
                      <a:pt x="17116" y="12431"/>
                    </a:cubicBezTo>
                    <a:cubicBezTo>
                      <a:pt x="16460" y="11792"/>
                      <a:pt x="15571" y="11456"/>
                      <a:pt x="14639" y="11456"/>
                    </a:cubicBezTo>
                    <a:close/>
                    <a:moveTo>
                      <a:pt x="14639" y="12829"/>
                    </a:moveTo>
                    <a:cubicBezTo>
                      <a:pt x="15197" y="12829"/>
                      <a:pt x="15720" y="13030"/>
                      <a:pt x="16113" y="13406"/>
                    </a:cubicBezTo>
                    <a:cubicBezTo>
                      <a:pt x="16506" y="13787"/>
                      <a:pt x="16727" y="14297"/>
                      <a:pt x="16727" y="14838"/>
                    </a:cubicBezTo>
                    <a:cubicBezTo>
                      <a:pt x="16727" y="15378"/>
                      <a:pt x="16506" y="15888"/>
                      <a:pt x="16113" y="16270"/>
                    </a:cubicBezTo>
                    <a:cubicBezTo>
                      <a:pt x="15328" y="17027"/>
                      <a:pt x="13950" y="17027"/>
                      <a:pt x="13165" y="16270"/>
                    </a:cubicBezTo>
                    <a:cubicBezTo>
                      <a:pt x="12357" y="15477"/>
                      <a:pt x="12357" y="14197"/>
                      <a:pt x="13165" y="13406"/>
                    </a:cubicBezTo>
                    <a:cubicBezTo>
                      <a:pt x="13557" y="13030"/>
                      <a:pt x="14083" y="12829"/>
                      <a:pt x="14639" y="12829"/>
                    </a:cubicBez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sp>
          <p:nvSpPr>
            <p:cNvPr id="992" name="Shape 992"/>
            <p:cNvSpPr/>
            <p:nvPr/>
          </p:nvSpPr>
          <p:spPr>
            <a:xfrm>
              <a:off x="1073644" y="3521204"/>
              <a:ext cx="2365555"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Submit the TCO Analysis report and present the outcome</a:t>
              </a:r>
            </a:p>
          </p:txBody>
        </p:sp>
      </p:grpSp>
      <p:grpSp>
        <p:nvGrpSpPr>
          <p:cNvPr id="11" name="Group 10">
            <a:extLst>
              <a:ext uri="{FF2B5EF4-FFF2-40B4-BE49-F238E27FC236}">
                <a16:creationId xmlns:a16="http://schemas.microsoft.com/office/drawing/2014/main" id="{0581C45B-FD2B-451A-B4C2-9A3C12005403}"/>
              </a:ext>
            </a:extLst>
          </p:cNvPr>
          <p:cNvGrpSpPr/>
          <p:nvPr/>
        </p:nvGrpSpPr>
        <p:grpSpPr>
          <a:xfrm>
            <a:off x="1932039" y="2003750"/>
            <a:ext cx="3507889" cy="1343955"/>
            <a:chOff x="1932039" y="2003750"/>
            <a:chExt cx="3507889" cy="1343955"/>
          </a:xfrm>
        </p:grpSpPr>
        <p:sp>
          <p:nvSpPr>
            <p:cNvPr id="942" name="Shape 942"/>
            <p:cNvSpPr/>
            <p:nvPr/>
          </p:nvSpPr>
          <p:spPr>
            <a:xfrm>
              <a:off x="5016292" y="2924069"/>
              <a:ext cx="423636" cy="423636"/>
            </a:xfrm>
            <a:prstGeom prst="line">
              <a:avLst/>
            </a:prstGeom>
            <a:ln w="25400">
              <a:solidFill>
                <a:srgbClr val="525252"/>
              </a:solidFill>
              <a:miter lim="400000"/>
            </a:ln>
          </p:spPr>
          <p:txBody>
            <a:bodyPr lIns="0" tIns="0" rIns="0" bIns="0" anchor="ctr"/>
            <a:lstStyle/>
            <a:p>
              <a:pPr lvl="0">
                <a:defRPr sz="3200"/>
              </a:pPr>
              <a:endParaRPr sz="1200"/>
            </a:p>
          </p:txBody>
        </p:sp>
        <p:grpSp>
          <p:nvGrpSpPr>
            <p:cNvPr id="968" name="Group 968"/>
            <p:cNvGrpSpPr/>
            <p:nvPr/>
          </p:nvGrpSpPr>
          <p:grpSpPr>
            <a:xfrm>
              <a:off x="4094126" y="2003750"/>
              <a:ext cx="1077404" cy="1077404"/>
              <a:chOff x="0" y="0"/>
              <a:chExt cx="2154807" cy="2154807"/>
            </a:xfrm>
          </p:grpSpPr>
          <p:grpSp>
            <p:nvGrpSpPr>
              <p:cNvPr id="966" name="Group 966"/>
              <p:cNvGrpSpPr/>
              <p:nvPr/>
            </p:nvGrpSpPr>
            <p:grpSpPr>
              <a:xfrm>
                <a:off x="0" y="-1"/>
                <a:ext cx="2154808" cy="2154809"/>
                <a:chOff x="0" y="0"/>
                <a:chExt cx="2154807" cy="2154807"/>
              </a:xfrm>
            </p:grpSpPr>
            <p:sp>
              <p:nvSpPr>
                <p:cNvPr id="964" name="Shape 964"/>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65" name="Shape 965"/>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67" name="Shape 967"/>
              <p:cNvSpPr/>
              <p:nvPr/>
            </p:nvSpPr>
            <p:spPr>
              <a:xfrm>
                <a:off x="599025" y="566895"/>
                <a:ext cx="968891" cy="880565"/>
              </a:xfrm>
              <a:custGeom>
                <a:avLst/>
                <a:gdLst/>
                <a:ahLst/>
                <a:cxnLst>
                  <a:cxn ang="0">
                    <a:pos x="wd2" y="hd2"/>
                  </a:cxn>
                  <a:cxn ang="5400000">
                    <a:pos x="wd2" y="hd2"/>
                  </a:cxn>
                  <a:cxn ang="10800000">
                    <a:pos x="wd2" y="hd2"/>
                  </a:cxn>
                  <a:cxn ang="16200000">
                    <a:pos x="wd2" y="hd2"/>
                  </a:cxn>
                </a:cxnLst>
                <a:rect l="0" t="0" r="r" b="b"/>
                <a:pathLst>
                  <a:path w="21492" h="21600" extrusionOk="0">
                    <a:moveTo>
                      <a:pt x="20270" y="12587"/>
                    </a:moveTo>
                    <a:lnTo>
                      <a:pt x="11292" y="12587"/>
                    </a:lnTo>
                    <a:lnTo>
                      <a:pt x="11292" y="20248"/>
                    </a:lnTo>
                    <a:lnTo>
                      <a:pt x="20270" y="20248"/>
                    </a:lnTo>
                    <a:cubicBezTo>
                      <a:pt x="20270" y="20248"/>
                      <a:pt x="20270" y="12587"/>
                      <a:pt x="20270" y="12587"/>
                    </a:cubicBezTo>
                    <a:close/>
                    <a:moveTo>
                      <a:pt x="21492" y="11911"/>
                    </a:moveTo>
                    <a:lnTo>
                      <a:pt x="21492" y="20924"/>
                    </a:lnTo>
                    <a:cubicBezTo>
                      <a:pt x="21492" y="21298"/>
                      <a:pt x="21218" y="21600"/>
                      <a:pt x="20881" y="21600"/>
                    </a:cubicBezTo>
                    <a:lnTo>
                      <a:pt x="10681" y="21600"/>
                    </a:lnTo>
                    <a:cubicBezTo>
                      <a:pt x="10344" y="21600"/>
                      <a:pt x="10070" y="21298"/>
                      <a:pt x="10070" y="20924"/>
                    </a:cubicBezTo>
                    <a:lnTo>
                      <a:pt x="10070" y="11911"/>
                    </a:lnTo>
                    <a:cubicBezTo>
                      <a:pt x="10070" y="11538"/>
                      <a:pt x="10344" y="11235"/>
                      <a:pt x="10681" y="11235"/>
                    </a:cubicBezTo>
                    <a:lnTo>
                      <a:pt x="20881" y="11235"/>
                    </a:lnTo>
                    <a:cubicBezTo>
                      <a:pt x="21218" y="11235"/>
                      <a:pt x="21492" y="11538"/>
                      <a:pt x="21492" y="11911"/>
                    </a:cubicBezTo>
                    <a:cubicBezTo>
                      <a:pt x="21492" y="11911"/>
                      <a:pt x="21492" y="11911"/>
                      <a:pt x="21492" y="11911"/>
                    </a:cubicBezTo>
                    <a:close/>
                    <a:moveTo>
                      <a:pt x="12342" y="3106"/>
                    </a:moveTo>
                    <a:cubicBezTo>
                      <a:pt x="12342" y="3187"/>
                      <a:pt x="12336" y="3272"/>
                      <a:pt x="12325" y="3358"/>
                    </a:cubicBezTo>
                    <a:cubicBezTo>
                      <a:pt x="12301" y="3551"/>
                      <a:pt x="12352" y="3747"/>
                      <a:pt x="12468" y="3895"/>
                    </a:cubicBezTo>
                    <a:cubicBezTo>
                      <a:pt x="12583" y="4042"/>
                      <a:pt x="12750" y="4128"/>
                      <a:pt x="12927" y="4129"/>
                    </a:cubicBezTo>
                    <a:cubicBezTo>
                      <a:pt x="15511" y="4143"/>
                      <a:pt x="17687" y="6196"/>
                      <a:pt x="18102" y="9011"/>
                    </a:cubicBezTo>
                    <a:cubicBezTo>
                      <a:pt x="18156" y="9379"/>
                      <a:pt x="18470" y="9629"/>
                      <a:pt x="18803" y="9569"/>
                    </a:cubicBezTo>
                    <a:cubicBezTo>
                      <a:pt x="19136" y="9509"/>
                      <a:pt x="19362" y="9162"/>
                      <a:pt x="19308" y="8793"/>
                    </a:cubicBezTo>
                    <a:cubicBezTo>
                      <a:pt x="19064" y="7137"/>
                      <a:pt x="18293" y="5618"/>
                      <a:pt x="17138" y="4516"/>
                    </a:cubicBezTo>
                    <a:cubicBezTo>
                      <a:pt x="16127" y="3553"/>
                      <a:pt x="14872" y="2960"/>
                      <a:pt x="13551" y="2813"/>
                    </a:cubicBezTo>
                    <a:cubicBezTo>
                      <a:pt x="13418" y="1237"/>
                      <a:pt x="12215" y="0"/>
                      <a:pt x="10756" y="0"/>
                    </a:cubicBezTo>
                    <a:cubicBezTo>
                      <a:pt x="9985" y="0"/>
                      <a:pt x="9265" y="343"/>
                      <a:pt x="8742" y="939"/>
                    </a:cubicBezTo>
                    <a:cubicBezTo>
                      <a:pt x="8156" y="649"/>
                      <a:pt x="7517" y="498"/>
                      <a:pt x="6869" y="498"/>
                    </a:cubicBezTo>
                    <a:cubicBezTo>
                      <a:pt x="4342" y="498"/>
                      <a:pt x="2287" y="2771"/>
                      <a:pt x="2287" y="5565"/>
                    </a:cubicBezTo>
                    <a:cubicBezTo>
                      <a:pt x="2287" y="5984"/>
                      <a:pt x="2332" y="6395"/>
                      <a:pt x="2423" y="6795"/>
                    </a:cubicBezTo>
                    <a:cubicBezTo>
                      <a:pt x="1613" y="7247"/>
                      <a:pt x="968" y="7951"/>
                      <a:pt x="538" y="8858"/>
                    </a:cubicBezTo>
                    <a:cubicBezTo>
                      <a:pt x="59" y="9868"/>
                      <a:pt x="-108" y="11056"/>
                      <a:pt x="69" y="12203"/>
                    </a:cubicBezTo>
                    <a:cubicBezTo>
                      <a:pt x="251" y="13384"/>
                      <a:pt x="792" y="14448"/>
                      <a:pt x="1593" y="15200"/>
                    </a:cubicBezTo>
                    <a:cubicBezTo>
                      <a:pt x="2491" y="16042"/>
                      <a:pt x="3696" y="16487"/>
                      <a:pt x="5078" y="16487"/>
                    </a:cubicBezTo>
                    <a:lnTo>
                      <a:pt x="8290" y="16487"/>
                    </a:lnTo>
                    <a:cubicBezTo>
                      <a:pt x="8628" y="16487"/>
                      <a:pt x="8901" y="16184"/>
                      <a:pt x="8901" y="15811"/>
                    </a:cubicBezTo>
                    <a:cubicBezTo>
                      <a:pt x="8901" y="15438"/>
                      <a:pt x="8628" y="15135"/>
                      <a:pt x="8290" y="15135"/>
                    </a:cubicBezTo>
                    <a:lnTo>
                      <a:pt x="5078" y="15135"/>
                    </a:lnTo>
                    <a:cubicBezTo>
                      <a:pt x="2632" y="15135"/>
                      <a:pt x="1509" y="13503"/>
                      <a:pt x="1274" y="11976"/>
                    </a:cubicBezTo>
                    <a:cubicBezTo>
                      <a:pt x="1040" y="10454"/>
                      <a:pt x="1598" y="8503"/>
                      <a:pt x="3376" y="7813"/>
                    </a:cubicBezTo>
                    <a:cubicBezTo>
                      <a:pt x="3533" y="7752"/>
                      <a:pt x="3660" y="7623"/>
                      <a:pt x="3729" y="7456"/>
                    </a:cubicBezTo>
                    <a:cubicBezTo>
                      <a:pt x="3798" y="7289"/>
                      <a:pt x="3803" y="7098"/>
                      <a:pt x="3742" y="6927"/>
                    </a:cubicBezTo>
                    <a:cubicBezTo>
                      <a:pt x="3587" y="6494"/>
                      <a:pt x="3509" y="6035"/>
                      <a:pt x="3509" y="5565"/>
                    </a:cubicBezTo>
                    <a:cubicBezTo>
                      <a:pt x="3509" y="3516"/>
                      <a:pt x="5016" y="1850"/>
                      <a:pt x="6869" y="1850"/>
                    </a:cubicBezTo>
                    <a:cubicBezTo>
                      <a:pt x="7477" y="1850"/>
                      <a:pt x="8072" y="2031"/>
                      <a:pt x="8591" y="2374"/>
                    </a:cubicBezTo>
                    <a:cubicBezTo>
                      <a:pt x="8874" y="2562"/>
                      <a:pt x="9241" y="2467"/>
                      <a:pt x="9419" y="2160"/>
                    </a:cubicBezTo>
                    <a:cubicBezTo>
                      <a:pt x="9713" y="1654"/>
                      <a:pt x="10212" y="1352"/>
                      <a:pt x="10756" y="1352"/>
                    </a:cubicBezTo>
                    <a:cubicBezTo>
                      <a:pt x="11630" y="1352"/>
                      <a:pt x="12342" y="2139"/>
                      <a:pt x="12342" y="3106"/>
                    </a:cubicBezTo>
                    <a:cubicBezTo>
                      <a:pt x="12342" y="3106"/>
                      <a:pt x="12342" y="3106"/>
                      <a:pt x="12342" y="3106"/>
                    </a:cubicBezTo>
                    <a:close/>
                    <a:moveTo>
                      <a:pt x="12506" y="15422"/>
                    </a:moveTo>
                    <a:cubicBezTo>
                      <a:pt x="12313" y="15115"/>
                      <a:pt x="12381" y="14694"/>
                      <a:pt x="12658" y="14480"/>
                    </a:cubicBezTo>
                    <a:cubicBezTo>
                      <a:pt x="12935" y="14267"/>
                      <a:pt x="13316" y="14342"/>
                      <a:pt x="13509" y="14648"/>
                    </a:cubicBezTo>
                    <a:lnTo>
                      <a:pt x="14199" y="15742"/>
                    </a:lnTo>
                    <a:lnTo>
                      <a:pt x="17363" y="15742"/>
                    </a:lnTo>
                    <a:lnTo>
                      <a:pt x="18053" y="14648"/>
                    </a:lnTo>
                    <a:cubicBezTo>
                      <a:pt x="18246" y="14342"/>
                      <a:pt x="18627" y="14267"/>
                      <a:pt x="18904" y="14480"/>
                    </a:cubicBezTo>
                    <a:cubicBezTo>
                      <a:pt x="19181" y="14694"/>
                      <a:pt x="19249" y="15115"/>
                      <a:pt x="19055" y="15422"/>
                    </a:cubicBezTo>
                    <a:lnTo>
                      <a:pt x="18427" y="16417"/>
                    </a:lnTo>
                    <a:lnTo>
                      <a:pt x="19056" y="17414"/>
                    </a:lnTo>
                    <a:cubicBezTo>
                      <a:pt x="19249" y="17720"/>
                      <a:pt x="19181" y="18141"/>
                      <a:pt x="18904" y="18355"/>
                    </a:cubicBezTo>
                    <a:cubicBezTo>
                      <a:pt x="18797" y="18437"/>
                      <a:pt x="18675" y="18477"/>
                      <a:pt x="18555" y="18477"/>
                    </a:cubicBezTo>
                    <a:cubicBezTo>
                      <a:pt x="18362" y="18477"/>
                      <a:pt x="18172" y="18376"/>
                      <a:pt x="18053" y="18187"/>
                    </a:cubicBezTo>
                    <a:lnTo>
                      <a:pt x="17363" y="17094"/>
                    </a:lnTo>
                    <a:lnTo>
                      <a:pt x="14199" y="17094"/>
                    </a:lnTo>
                    <a:lnTo>
                      <a:pt x="13509" y="18187"/>
                    </a:lnTo>
                    <a:cubicBezTo>
                      <a:pt x="13316" y="18493"/>
                      <a:pt x="12935" y="18569"/>
                      <a:pt x="12658" y="18355"/>
                    </a:cubicBezTo>
                    <a:cubicBezTo>
                      <a:pt x="12381" y="18141"/>
                      <a:pt x="12314" y="17720"/>
                      <a:pt x="12506" y="17414"/>
                    </a:cubicBezTo>
                    <a:lnTo>
                      <a:pt x="13135" y="16417"/>
                    </a:lnTo>
                    <a:cubicBezTo>
                      <a:pt x="13135" y="16417"/>
                      <a:pt x="12506" y="15422"/>
                      <a:pt x="12506" y="15422"/>
                    </a:cubicBez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sp>
          <p:nvSpPr>
            <p:cNvPr id="993" name="Shape 993"/>
            <p:cNvSpPr/>
            <p:nvPr/>
          </p:nvSpPr>
          <p:spPr>
            <a:xfrm>
              <a:off x="1932039" y="2083884"/>
              <a:ext cx="2020529"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Prepare a comprehensive proposal</a:t>
              </a:r>
            </a:p>
          </p:txBody>
        </p:sp>
      </p:grpSp>
      <p:grpSp>
        <p:nvGrpSpPr>
          <p:cNvPr id="9" name="Group 8">
            <a:extLst>
              <a:ext uri="{FF2B5EF4-FFF2-40B4-BE49-F238E27FC236}">
                <a16:creationId xmlns:a16="http://schemas.microsoft.com/office/drawing/2014/main" id="{0AC1A123-7B84-40D4-A858-347EB5AC9F42}"/>
              </a:ext>
            </a:extLst>
          </p:cNvPr>
          <p:cNvGrpSpPr/>
          <p:nvPr/>
        </p:nvGrpSpPr>
        <p:grpSpPr>
          <a:xfrm>
            <a:off x="2160440" y="4476840"/>
            <a:ext cx="3284280" cy="1349297"/>
            <a:chOff x="2160440" y="4476840"/>
            <a:chExt cx="3284280" cy="1349297"/>
          </a:xfrm>
        </p:grpSpPr>
        <p:sp>
          <p:nvSpPr>
            <p:cNvPr id="943" name="Shape 943"/>
            <p:cNvSpPr/>
            <p:nvPr/>
          </p:nvSpPr>
          <p:spPr>
            <a:xfrm flipV="1">
              <a:off x="5016292" y="4476840"/>
              <a:ext cx="428428" cy="428428"/>
            </a:xfrm>
            <a:prstGeom prst="line">
              <a:avLst/>
            </a:prstGeom>
            <a:ln w="25400">
              <a:solidFill>
                <a:srgbClr val="525252"/>
              </a:solidFill>
              <a:miter lim="400000"/>
            </a:ln>
          </p:spPr>
          <p:txBody>
            <a:bodyPr lIns="0" tIns="0" rIns="0" bIns="0" anchor="ctr"/>
            <a:lstStyle/>
            <a:p>
              <a:pPr lvl="0">
                <a:defRPr sz="3200"/>
              </a:pPr>
              <a:endParaRPr sz="1200"/>
            </a:p>
          </p:txBody>
        </p:sp>
        <p:grpSp>
          <p:nvGrpSpPr>
            <p:cNvPr id="983" name="Group 983"/>
            <p:cNvGrpSpPr/>
            <p:nvPr/>
          </p:nvGrpSpPr>
          <p:grpSpPr>
            <a:xfrm>
              <a:off x="4094126" y="4748733"/>
              <a:ext cx="1077404" cy="1077404"/>
              <a:chOff x="0" y="0"/>
              <a:chExt cx="2154807" cy="2154807"/>
            </a:xfrm>
          </p:grpSpPr>
          <p:grpSp>
            <p:nvGrpSpPr>
              <p:cNvPr id="981" name="Group 981"/>
              <p:cNvGrpSpPr/>
              <p:nvPr/>
            </p:nvGrpSpPr>
            <p:grpSpPr>
              <a:xfrm>
                <a:off x="0" y="-1"/>
                <a:ext cx="2154808" cy="2154809"/>
                <a:chOff x="0" y="0"/>
                <a:chExt cx="2154807" cy="2154807"/>
              </a:xfrm>
            </p:grpSpPr>
            <p:sp>
              <p:nvSpPr>
                <p:cNvPr id="979" name="Shape 979"/>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dirty="0"/>
                </a:p>
              </p:txBody>
            </p:sp>
            <p:sp>
              <p:nvSpPr>
                <p:cNvPr id="980" name="Shape 980"/>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982" name="Shape 982"/>
              <p:cNvSpPr/>
              <p:nvPr/>
            </p:nvSpPr>
            <p:spPr>
              <a:xfrm>
                <a:off x="632430" y="736122"/>
                <a:ext cx="889947" cy="682564"/>
              </a:xfrm>
              <a:custGeom>
                <a:avLst/>
                <a:gdLst/>
                <a:ahLst/>
                <a:cxnLst>
                  <a:cxn ang="0">
                    <a:pos x="wd2" y="hd2"/>
                  </a:cxn>
                  <a:cxn ang="5400000">
                    <a:pos x="wd2" y="hd2"/>
                  </a:cxn>
                  <a:cxn ang="10800000">
                    <a:pos x="wd2" y="hd2"/>
                  </a:cxn>
                  <a:cxn ang="16200000">
                    <a:pos x="wd2" y="hd2"/>
                  </a:cxn>
                </a:cxnLst>
                <a:rect l="0" t="0" r="r" b="b"/>
                <a:pathLst>
                  <a:path w="21600" h="21600" extrusionOk="0">
                    <a:moveTo>
                      <a:pt x="18639" y="0"/>
                    </a:moveTo>
                    <a:cubicBezTo>
                      <a:pt x="17013" y="0"/>
                      <a:pt x="15664" y="1760"/>
                      <a:pt x="15664" y="3879"/>
                    </a:cubicBezTo>
                    <a:cubicBezTo>
                      <a:pt x="15664" y="5346"/>
                      <a:pt x="16321" y="6645"/>
                      <a:pt x="17257" y="7298"/>
                    </a:cubicBezTo>
                    <a:lnTo>
                      <a:pt x="15692" y="13125"/>
                    </a:lnTo>
                    <a:cubicBezTo>
                      <a:pt x="15536" y="13084"/>
                      <a:pt x="15358" y="13052"/>
                      <a:pt x="15171" y="13052"/>
                    </a:cubicBezTo>
                    <a:cubicBezTo>
                      <a:pt x="14702" y="13052"/>
                      <a:pt x="14294" y="13156"/>
                      <a:pt x="13888" y="13401"/>
                    </a:cubicBezTo>
                    <a:lnTo>
                      <a:pt x="10419" y="8677"/>
                    </a:lnTo>
                    <a:cubicBezTo>
                      <a:pt x="10575" y="8187"/>
                      <a:pt x="10659" y="7661"/>
                      <a:pt x="10659" y="7133"/>
                    </a:cubicBezTo>
                    <a:cubicBezTo>
                      <a:pt x="10659" y="5014"/>
                      <a:pt x="9324" y="3254"/>
                      <a:pt x="7698" y="3254"/>
                    </a:cubicBezTo>
                    <a:cubicBezTo>
                      <a:pt x="6072" y="3254"/>
                      <a:pt x="4723" y="5014"/>
                      <a:pt x="4723" y="7133"/>
                    </a:cubicBezTo>
                    <a:cubicBezTo>
                      <a:pt x="4723" y="8315"/>
                      <a:pt x="5139" y="9418"/>
                      <a:pt x="5795" y="10111"/>
                    </a:cubicBezTo>
                    <a:lnTo>
                      <a:pt x="4286" y="14265"/>
                    </a:lnTo>
                    <a:cubicBezTo>
                      <a:pt x="3880" y="14021"/>
                      <a:pt x="3443" y="13861"/>
                      <a:pt x="2975" y="13861"/>
                    </a:cubicBezTo>
                    <a:cubicBezTo>
                      <a:pt x="1349" y="13861"/>
                      <a:pt x="0" y="15603"/>
                      <a:pt x="0" y="17721"/>
                    </a:cubicBezTo>
                    <a:cubicBezTo>
                      <a:pt x="0" y="19841"/>
                      <a:pt x="1349" y="21600"/>
                      <a:pt x="2975" y="21600"/>
                    </a:cubicBezTo>
                    <a:cubicBezTo>
                      <a:pt x="4601" y="21600"/>
                      <a:pt x="5950" y="19841"/>
                      <a:pt x="5950" y="17721"/>
                    </a:cubicBezTo>
                    <a:cubicBezTo>
                      <a:pt x="5950" y="16784"/>
                      <a:pt x="5693" y="15968"/>
                      <a:pt x="5287" y="15276"/>
                    </a:cubicBezTo>
                    <a:lnTo>
                      <a:pt x="6880" y="10846"/>
                    </a:lnTo>
                    <a:cubicBezTo>
                      <a:pt x="7129" y="10928"/>
                      <a:pt x="7388" y="10956"/>
                      <a:pt x="7670" y="10956"/>
                    </a:cubicBezTo>
                    <a:cubicBezTo>
                      <a:pt x="8420" y="10956"/>
                      <a:pt x="9098" y="10593"/>
                      <a:pt x="9630" y="9982"/>
                    </a:cubicBezTo>
                    <a:lnTo>
                      <a:pt x="12915" y="14394"/>
                    </a:lnTo>
                    <a:cubicBezTo>
                      <a:pt x="12478" y="15088"/>
                      <a:pt x="12224" y="15937"/>
                      <a:pt x="12224" y="16876"/>
                    </a:cubicBezTo>
                    <a:cubicBezTo>
                      <a:pt x="12224" y="18994"/>
                      <a:pt x="13573" y="20736"/>
                      <a:pt x="15199" y="20736"/>
                    </a:cubicBezTo>
                    <a:cubicBezTo>
                      <a:pt x="16824" y="20736"/>
                      <a:pt x="18174" y="18994"/>
                      <a:pt x="18174" y="16876"/>
                    </a:cubicBezTo>
                    <a:cubicBezTo>
                      <a:pt x="18174" y="15569"/>
                      <a:pt x="17672" y="14388"/>
                      <a:pt x="16891" y="13695"/>
                    </a:cubicBezTo>
                    <a:lnTo>
                      <a:pt x="18484" y="7702"/>
                    </a:lnTo>
                    <a:lnTo>
                      <a:pt x="18639" y="7702"/>
                    </a:lnTo>
                    <a:cubicBezTo>
                      <a:pt x="20264" y="7702"/>
                      <a:pt x="21600" y="5943"/>
                      <a:pt x="21600" y="3824"/>
                    </a:cubicBezTo>
                    <a:cubicBezTo>
                      <a:pt x="21600" y="1746"/>
                      <a:pt x="20264" y="0"/>
                      <a:pt x="18639" y="0"/>
                    </a:cubicBezTo>
                    <a:close/>
                    <a:moveTo>
                      <a:pt x="18639" y="1636"/>
                    </a:moveTo>
                    <a:cubicBezTo>
                      <a:pt x="19576" y="1636"/>
                      <a:pt x="20359" y="2656"/>
                      <a:pt x="20359" y="3879"/>
                    </a:cubicBezTo>
                    <a:cubicBezTo>
                      <a:pt x="20359" y="5101"/>
                      <a:pt x="19576" y="6122"/>
                      <a:pt x="18639" y="6122"/>
                    </a:cubicBezTo>
                    <a:cubicBezTo>
                      <a:pt x="17702" y="6122"/>
                      <a:pt x="16919" y="5101"/>
                      <a:pt x="16919" y="3879"/>
                    </a:cubicBezTo>
                    <a:cubicBezTo>
                      <a:pt x="16919" y="2656"/>
                      <a:pt x="17702" y="1636"/>
                      <a:pt x="18639" y="1636"/>
                    </a:cubicBezTo>
                    <a:close/>
                    <a:moveTo>
                      <a:pt x="18935" y="2353"/>
                    </a:moveTo>
                    <a:cubicBezTo>
                      <a:pt x="18404" y="2353"/>
                      <a:pt x="17935" y="2684"/>
                      <a:pt x="17652" y="3254"/>
                    </a:cubicBezTo>
                    <a:cubicBezTo>
                      <a:pt x="17559" y="3458"/>
                      <a:pt x="17593" y="3700"/>
                      <a:pt x="17751" y="3824"/>
                    </a:cubicBezTo>
                    <a:cubicBezTo>
                      <a:pt x="17813" y="3864"/>
                      <a:pt x="17871" y="3897"/>
                      <a:pt x="17934" y="3897"/>
                    </a:cubicBezTo>
                    <a:cubicBezTo>
                      <a:pt x="18027" y="3897"/>
                      <a:pt x="18125" y="3812"/>
                      <a:pt x="18188" y="3732"/>
                    </a:cubicBezTo>
                    <a:cubicBezTo>
                      <a:pt x="18345" y="3363"/>
                      <a:pt x="18622" y="3162"/>
                      <a:pt x="18935" y="3162"/>
                    </a:cubicBezTo>
                    <a:cubicBezTo>
                      <a:pt x="19123" y="3162"/>
                      <a:pt x="19245" y="3001"/>
                      <a:pt x="19245" y="2757"/>
                    </a:cubicBezTo>
                    <a:cubicBezTo>
                      <a:pt x="19245" y="2554"/>
                      <a:pt x="19123" y="2353"/>
                      <a:pt x="18935" y="2353"/>
                    </a:cubicBezTo>
                    <a:close/>
                    <a:moveTo>
                      <a:pt x="7698" y="4890"/>
                    </a:moveTo>
                    <a:cubicBezTo>
                      <a:pt x="8635" y="4890"/>
                      <a:pt x="9418" y="5911"/>
                      <a:pt x="9418" y="7133"/>
                    </a:cubicBezTo>
                    <a:cubicBezTo>
                      <a:pt x="9418" y="8354"/>
                      <a:pt x="8635" y="9375"/>
                      <a:pt x="7698" y="9375"/>
                    </a:cubicBezTo>
                    <a:cubicBezTo>
                      <a:pt x="6761" y="9375"/>
                      <a:pt x="5978" y="8354"/>
                      <a:pt x="5978" y="7133"/>
                    </a:cubicBezTo>
                    <a:cubicBezTo>
                      <a:pt x="5978" y="5911"/>
                      <a:pt x="6761" y="4890"/>
                      <a:pt x="7698" y="4890"/>
                    </a:cubicBezTo>
                    <a:close/>
                    <a:moveTo>
                      <a:pt x="15199" y="14670"/>
                    </a:moveTo>
                    <a:cubicBezTo>
                      <a:pt x="16137" y="14670"/>
                      <a:pt x="16919" y="15690"/>
                      <a:pt x="16919" y="16912"/>
                    </a:cubicBezTo>
                    <a:cubicBezTo>
                      <a:pt x="16919" y="18136"/>
                      <a:pt x="16137" y="19155"/>
                      <a:pt x="15199" y="19155"/>
                    </a:cubicBezTo>
                    <a:cubicBezTo>
                      <a:pt x="14261" y="19155"/>
                      <a:pt x="13479" y="18136"/>
                      <a:pt x="13479" y="16912"/>
                    </a:cubicBezTo>
                    <a:cubicBezTo>
                      <a:pt x="13479" y="15690"/>
                      <a:pt x="14261" y="14670"/>
                      <a:pt x="15199" y="14670"/>
                    </a:cubicBezTo>
                    <a:close/>
                    <a:moveTo>
                      <a:pt x="3003" y="15478"/>
                    </a:moveTo>
                    <a:cubicBezTo>
                      <a:pt x="3941" y="15478"/>
                      <a:pt x="4723" y="16498"/>
                      <a:pt x="4723" y="17721"/>
                    </a:cubicBezTo>
                    <a:cubicBezTo>
                      <a:pt x="4723" y="18944"/>
                      <a:pt x="3941" y="19964"/>
                      <a:pt x="3003" y="19964"/>
                    </a:cubicBezTo>
                    <a:cubicBezTo>
                      <a:pt x="2066" y="19964"/>
                      <a:pt x="1283" y="18944"/>
                      <a:pt x="1283" y="17721"/>
                    </a:cubicBezTo>
                    <a:cubicBezTo>
                      <a:pt x="1283" y="16498"/>
                      <a:pt x="2066" y="15478"/>
                      <a:pt x="3003" y="15478"/>
                    </a:cubicBezTo>
                    <a:close/>
                  </a:path>
                </a:pathLst>
              </a:custGeom>
              <a:solidFill>
                <a:srgbClr val="FFFFFF"/>
              </a:solidFill>
              <a:ln w="12700" cap="flat">
                <a:noFill/>
                <a:miter lim="400000"/>
              </a:ln>
              <a:effectLst/>
            </p:spPr>
            <p:txBody>
              <a:bodyPr wrap="square" lIns="19051" tIns="19051" rIns="19051" bIns="19051" numCol="1" anchor="ctr">
                <a:noAutofit/>
              </a:bodyPr>
              <a:lstStyle/>
              <a:p>
                <a:pPr defTabSz="22859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p>
            </p:txBody>
          </p:sp>
        </p:grpSp>
        <p:sp>
          <p:nvSpPr>
            <p:cNvPr id="994" name="Shape 994"/>
            <p:cNvSpPr/>
            <p:nvPr/>
          </p:nvSpPr>
          <p:spPr>
            <a:xfrm>
              <a:off x="2160440" y="4918579"/>
              <a:ext cx="1900804"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Propose to run the TCO Analysis </a:t>
              </a:r>
            </a:p>
          </p:txBody>
        </p:sp>
      </p:grpSp>
      <p:sp>
        <p:nvSpPr>
          <p:cNvPr id="939" name="Shape 939"/>
          <p:cNvSpPr>
            <a:spLocks noGrp="1"/>
          </p:cNvSpPr>
          <p:nvPr>
            <p:ph type="sldNum" sz="quarter" idx="4294967295"/>
          </p:nvPr>
        </p:nvSpPr>
        <p:spPr>
          <a:xfrm>
            <a:off x="11758989" y="-219405"/>
            <a:ext cx="338931" cy="138500"/>
          </a:xfrm>
          <a:prstGeom prst="rect">
            <a:avLst/>
          </a:prstGeom>
          <a:extLst>
            <a:ext uri="{C572A759-6A51-4108-AA02-DFA0A04FC94B}">
              <ma14:wrappingTextBoxFlag xmlns:ma14="http://schemas.microsoft.com/office/mac/drawingml/2011/main" xmlns="" val="1"/>
            </a:ext>
          </a:extLst>
        </p:spPr>
        <p:txBody>
          <a:bodyPr/>
          <a:lstStyle/>
          <a:p>
            <a:pPr lvl="0">
              <a:defRPr>
                <a:solidFill>
                  <a:srgbClr val="000000"/>
                </a:solidFill>
              </a:defRPr>
            </a:pPr>
            <a:fld id="{86CB4B4D-7CA3-9044-876B-883B54F8677D}" type="slidenum">
              <a:rPr>
                <a:solidFill>
                  <a:srgbClr val="FFFFFF"/>
                </a:solidFill>
              </a:rPr>
              <a:t>8</a:t>
            </a:fld>
            <a:endParaRPr>
              <a:solidFill>
                <a:srgbClr val="FFFFFF"/>
              </a:solidFill>
            </a:endParaRPr>
          </a:p>
        </p:txBody>
      </p:sp>
      <p:grpSp>
        <p:nvGrpSpPr>
          <p:cNvPr id="8" name="Group 7">
            <a:extLst>
              <a:ext uri="{FF2B5EF4-FFF2-40B4-BE49-F238E27FC236}">
                <a16:creationId xmlns:a16="http://schemas.microsoft.com/office/drawing/2014/main" id="{0DFE9E24-8AF9-4D99-B098-1F430D9D5313}"/>
              </a:ext>
            </a:extLst>
          </p:cNvPr>
          <p:cNvGrpSpPr/>
          <p:nvPr/>
        </p:nvGrpSpPr>
        <p:grpSpPr>
          <a:xfrm>
            <a:off x="5470906" y="4770942"/>
            <a:ext cx="3118223" cy="2144566"/>
            <a:chOff x="5470906" y="4770942"/>
            <a:chExt cx="3118223" cy="2144566"/>
          </a:xfrm>
        </p:grpSpPr>
        <p:sp>
          <p:nvSpPr>
            <p:cNvPr id="944" name="Shape 944"/>
            <p:cNvSpPr/>
            <p:nvPr/>
          </p:nvSpPr>
          <p:spPr>
            <a:xfrm flipV="1">
              <a:off x="6007113" y="4770942"/>
              <a:ext cx="0" cy="538315"/>
            </a:xfrm>
            <a:prstGeom prst="line">
              <a:avLst/>
            </a:prstGeom>
            <a:ln w="25400">
              <a:solidFill>
                <a:srgbClr val="525252"/>
              </a:solidFill>
              <a:miter lim="400000"/>
            </a:ln>
          </p:spPr>
          <p:txBody>
            <a:bodyPr lIns="0" tIns="0" rIns="0" bIns="0" anchor="ctr"/>
            <a:lstStyle/>
            <a:p>
              <a:pPr lvl="0">
                <a:defRPr sz="3200"/>
              </a:pPr>
              <a:endParaRPr sz="1200"/>
            </a:p>
          </p:txBody>
        </p:sp>
        <p:sp>
          <p:nvSpPr>
            <p:cNvPr id="991" name="Shape 991"/>
            <p:cNvSpPr/>
            <p:nvPr/>
          </p:nvSpPr>
          <p:spPr>
            <a:xfrm>
              <a:off x="6223574" y="6159592"/>
              <a:ext cx="2365555"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Get your client to be convinced of M365</a:t>
              </a:r>
            </a:p>
          </p:txBody>
        </p:sp>
        <p:grpSp>
          <p:nvGrpSpPr>
            <p:cNvPr id="2" name="Group 1"/>
            <p:cNvGrpSpPr/>
            <p:nvPr/>
          </p:nvGrpSpPr>
          <p:grpSpPr>
            <a:xfrm>
              <a:off x="5470906" y="5310437"/>
              <a:ext cx="1077405" cy="1077405"/>
              <a:chOff x="5293925" y="4587766"/>
              <a:chExt cx="1077405" cy="1077405"/>
            </a:xfrm>
          </p:grpSpPr>
          <p:grpSp>
            <p:nvGrpSpPr>
              <p:cNvPr id="971" name="Group 971"/>
              <p:cNvGrpSpPr/>
              <p:nvPr/>
            </p:nvGrpSpPr>
            <p:grpSpPr>
              <a:xfrm>
                <a:off x="5293925" y="4587766"/>
                <a:ext cx="1077405" cy="1077405"/>
                <a:chOff x="0" y="0"/>
                <a:chExt cx="2154807" cy="2154807"/>
              </a:xfrm>
            </p:grpSpPr>
            <p:sp>
              <p:nvSpPr>
                <p:cNvPr id="969" name="Shape 969"/>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70" name="Shape 970"/>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63" name="Shape 6949"/>
              <p:cNvSpPr/>
              <p:nvPr/>
            </p:nvSpPr>
            <p:spPr>
              <a:xfrm>
                <a:off x="5538628" y="4971589"/>
                <a:ext cx="588595" cy="356104"/>
              </a:xfrm>
              <a:custGeom>
                <a:avLst/>
                <a:gdLst/>
                <a:ahLst/>
                <a:cxnLst>
                  <a:cxn ang="0">
                    <a:pos x="wd2" y="hd2"/>
                  </a:cxn>
                  <a:cxn ang="5400000">
                    <a:pos x="wd2" y="hd2"/>
                  </a:cxn>
                  <a:cxn ang="10800000">
                    <a:pos x="wd2" y="hd2"/>
                  </a:cxn>
                  <a:cxn ang="16200000">
                    <a:pos x="wd2" y="hd2"/>
                  </a:cxn>
                </a:cxnLst>
                <a:rect l="0" t="0" r="r" b="b"/>
                <a:pathLst>
                  <a:path w="21600" h="21600" extrusionOk="0">
                    <a:moveTo>
                      <a:pt x="9251" y="13331"/>
                    </a:moveTo>
                    <a:lnTo>
                      <a:pt x="9412" y="13922"/>
                    </a:lnTo>
                    <a:lnTo>
                      <a:pt x="9533" y="15019"/>
                    </a:lnTo>
                    <a:lnTo>
                      <a:pt x="9774" y="16200"/>
                    </a:lnTo>
                    <a:lnTo>
                      <a:pt x="9975" y="17466"/>
                    </a:lnTo>
                    <a:lnTo>
                      <a:pt x="10096" y="18563"/>
                    </a:lnTo>
                    <a:lnTo>
                      <a:pt x="10177" y="19069"/>
                    </a:lnTo>
                    <a:lnTo>
                      <a:pt x="10297" y="15019"/>
                    </a:lnTo>
                    <a:lnTo>
                      <a:pt x="10257" y="14681"/>
                    </a:lnTo>
                    <a:lnTo>
                      <a:pt x="9895" y="13331"/>
                    </a:lnTo>
                    <a:lnTo>
                      <a:pt x="10177" y="13669"/>
                    </a:lnTo>
                    <a:lnTo>
                      <a:pt x="10458" y="13922"/>
                    </a:lnTo>
                    <a:lnTo>
                      <a:pt x="11142" y="13922"/>
                    </a:lnTo>
                    <a:lnTo>
                      <a:pt x="11423" y="13669"/>
                    </a:lnTo>
                    <a:lnTo>
                      <a:pt x="11665" y="13331"/>
                    </a:lnTo>
                    <a:lnTo>
                      <a:pt x="11383" y="14681"/>
                    </a:lnTo>
                    <a:lnTo>
                      <a:pt x="11303" y="15019"/>
                    </a:lnTo>
                    <a:lnTo>
                      <a:pt x="11383" y="19069"/>
                    </a:lnTo>
                    <a:lnTo>
                      <a:pt x="11504" y="18563"/>
                    </a:lnTo>
                    <a:lnTo>
                      <a:pt x="11665" y="17466"/>
                    </a:lnTo>
                    <a:lnTo>
                      <a:pt x="11866" y="16200"/>
                    </a:lnTo>
                    <a:lnTo>
                      <a:pt x="12067" y="15019"/>
                    </a:lnTo>
                    <a:lnTo>
                      <a:pt x="12228" y="13922"/>
                    </a:lnTo>
                    <a:lnTo>
                      <a:pt x="12268" y="13331"/>
                    </a:lnTo>
                    <a:lnTo>
                      <a:pt x="13555" y="14428"/>
                    </a:lnTo>
                    <a:lnTo>
                      <a:pt x="13636" y="14428"/>
                    </a:lnTo>
                    <a:lnTo>
                      <a:pt x="13756" y="14513"/>
                    </a:lnTo>
                    <a:lnTo>
                      <a:pt x="13877" y="14681"/>
                    </a:lnTo>
                    <a:lnTo>
                      <a:pt x="14118" y="14850"/>
                    </a:lnTo>
                    <a:lnTo>
                      <a:pt x="14320" y="15019"/>
                    </a:lnTo>
                    <a:lnTo>
                      <a:pt x="14440" y="15103"/>
                    </a:lnTo>
                    <a:lnTo>
                      <a:pt x="14601" y="15272"/>
                    </a:lnTo>
                    <a:lnTo>
                      <a:pt x="14682" y="15272"/>
                    </a:lnTo>
                    <a:lnTo>
                      <a:pt x="14682" y="15441"/>
                    </a:lnTo>
                    <a:lnTo>
                      <a:pt x="14802" y="15609"/>
                    </a:lnTo>
                    <a:lnTo>
                      <a:pt x="14883" y="15694"/>
                    </a:lnTo>
                    <a:lnTo>
                      <a:pt x="14963" y="15862"/>
                    </a:lnTo>
                    <a:lnTo>
                      <a:pt x="15003" y="16031"/>
                    </a:lnTo>
                    <a:lnTo>
                      <a:pt x="15003" y="16200"/>
                    </a:lnTo>
                    <a:lnTo>
                      <a:pt x="15084" y="16453"/>
                    </a:lnTo>
                    <a:lnTo>
                      <a:pt x="15245" y="17381"/>
                    </a:lnTo>
                    <a:lnTo>
                      <a:pt x="15365" y="18563"/>
                    </a:lnTo>
                    <a:lnTo>
                      <a:pt x="15526" y="19575"/>
                    </a:lnTo>
                    <a:lnTo>
                      <a:pt x="15526" y="19828"/>
                    </a:lnTo>
                    <a:lnTo>
                      <a:pt x="15566" y="19997"/>
                    </a:lnTo>
                    <a:lnTo>
                      <a:pt x="15526" y="20587"/>
                    </a:lnTo>
                    <a:lnTo>
                      <a:pt x="15446" y="21009"/>
                    </a:lnTo>
                    <a:lnTo>
                      <a:pt x="15245" y="21347"/>
                    </a:lnTo>
                    <a:lnTo>
                      <a:pt x="15003" y="21600"/>
                    </a:lnTo>
                    <a:lnTo>
                      <a:pt x="6597" y="21600"/>
                    </a:lnTo>
                    <a:lnTo>
                      <a:pt x="6396" y="21347"/>
                    </a:lnTo>
                    <a:lnTo>
                      <a:pt x="6154" y="21009"/>
                    </a:lnTo>
                    <a:lnTo>
                      <a:pt x="6114" y="20587"/>
                    </a:lnTo>
                    <a:lnTo>
                      <a:pt x="6034" y="19997"/>
                    </a:lnTo>
                    <a:lnTo>
                      <a:pt x="6034" y="19659"/>
                    </a:lnTo>
                    <a:lnTo>
                      <a:pt x="6114" y="19575"/>
                    </a:lnTo>
                    <a:lnTo>
                      <a:pt x="6235" y="18563"/>
                    </a:lnTo>
                    <a:lnTo>
                      <a:pt x="6396" y="17381"/>
                    </a:lnTo>
                    <a:lnTo>
                      <a:pt x="6516" y="16453"/>
                    </a:lnTo>
                    <a:lnTo>
                      <a:pt x="6516" y="16284"/>
                    </a:lnTo>
                    <a:lnTo>
                      <a:pt x="6597" y="16200"/>
                    </a:lnTo>
                    <a:lnTo>
                      <a:pt x="6597" y="16031"/>
                    </a:lnTo>
                    <a:lnTo>
                      <a:pt x="6677" y="15862"/>
                    </a:lnTo>
                    <a:lnTo>
                      <a:pt x="6717" y="15694"/>
                    </a:lnTo>
                    <a:lnTo>
                      <a:pt x="6798" y="15609"/>
                    </a:lnTo>
                    <a:lnTo>
                      <a:pt x="6959" y="15272"/>
                    </a:lnTo>
                    <a:lnTo>
                      <a:pt x="7079" y="15103"/>
                    </a:lnTo>
                    <a:lnTo>
                      <a:pt x="7280" y="15019"/>
                    </a:lnTo>
                    <a:lnTo>
                      <a:pt x="7522" y="14850"/>
                    </a:lnTo>
                    <a:lnTo>
                      <a:pt x="7723" y="14681"/>
                    </a:lnTo>
                    <a:lnTo>
                      <a:pt x="7844" y="14513"/>
                    </a:lnTo>
                    <a:lnTo>
                      <a:pt x="8004" y="14428"/>
                    </a:lnTo>
                    <a:lnTo>
                      <a:pt x="8085" y="14428"/>
                    </a:lnTo>
                    <a:lnTo>
                      <a:pt x="9251" y="13331"/>
                    </a:lnTo>
                    <a:close/>
                    <a:moveTo>
                      <a:pt x="16492" y="12150"/>
                    </a:moveTo>
                    <a:lnTo>
                      <a:pt x="16492" y="12487"/>
                    </a:lnTo>
                    <a:lnTo>
                      <a:pt x="16291" y="12741"/>
                    </a:lnTo>
                    <a:lnTo>
                      <a:pt x="16130" y="13331"/>
                    </a:lnTo>
                    <a:lnTo>
                      <a:pt x="16009" y="14091"/>
                    </a:lnTo>
                    <a:lnTo>
                      <a:pt x="16089" y="15272"/>
                    </a:lnTo>
                    <a:lnTo>
                      <a:pt x="16089" y="15103"/>
                    </a:lnTo>
                    <a:lnTo>
                      <a:pt x="16130" y="15019"/>
                    </a:lnTo>
                    <a:lnTo>
                      <a:pt x="16291" y="14850"/>
                    </a:lnTo>
                    <a:lnTo>
                      <a:pt x="16411" y="14513"/>
                    </a:lnTo>
                    <a:lnTo>
                      <a:pt x="16572" y="14428"/>
                    </a:lnTo>
                    <a:lnTo>
                      <a:pt x="16773" y="14259"/>
                    </a:lnTo>
                    <a:lnTo>
                      <a:pt x="17135" y="15609"/>
                    </a:lnTo>
                    <a:lnTo>
                      <a:pt x="17618" y="16791"/>
                    </a:lnTo>
                    <a:lnTo>
                      <a:pt x="17980" y="17466"/>
                    </a:lnTo>
                    <a:lnTo>
                      <a:pt x="18302" y="16791"/>
                    </a:lnTo>
                    <a:lnTo>
                      <a:pt x="18825" y="15609"/>
                    </a:lnTo>
                    <a:lnTo>
                      <a:pt x="19146" y="14259"/>
                    </a:lnTo>
                    <a:lnTo>
                      <a:pt x="19508" y="14513"/>
                    </a:lnTo>
                    <a:lnTo>
                      <a:pt x="19669" y="14850"/>
                    </a:lnTo>
                    <a:lnTo>
                      <a:pt x="19790" y="15019"/>
                    </a:lnTo>
                    <a:lnTo>
                      <a:pt x="19870" y="15103"/>
                    </a:lnTo>
                    <a:lnTo>
                      <a:pt x="19870" y="15272"/>
                    </a:lnTo>
                    <a:lnTo>
                      <a:pt x="19951" y="14091"/>
                    </a:lnTo>
                    <a:lnTo>
                      <a:pt x="19790" y="13331"/>
                    </a:lnTo>
                    <a:lnTo>
                      <a:pt x="19669" y="12741"/>
                    </a:lnTo>
                    <a:lnTo>
                      <a:pt x="19428" y="12487"/>
                    </a:lnTo>
                    <a:lnTo>
                      <a:pt x="19428" y="12150"/>
                    </a:lnTo>
                    <a:lnTo>
                      <a:pt x="19589" y="12319"/>
                    </a:lnTo>
                    <a:lnTo>
                      <a:pt x="19870" y="12487"/>
                    </a:lnTo>
                    <a:lnTo>
                      <a:pt x="20273" y="12741"/>
                    </a:lnTo>
                    <a:lnTo>
                      <a:pt x="20554" y="13078"/>
                    </a:lnTo>
                    <a:lnTo>
                      <a:pt x="20715" y="13247"/>
                    </a:lnTo>
                    <a:lnTo>
                      <a:pt x="20916" y="13331"/>
                    </a:lnTo>
                    <a:lnTo>
                      <a:pt x="21117" y="13669"/>
                    </a:lnTo>
                    <a:lnTo>
                      <a:pt x="21278" y="14091"/>
                    </a:lnTo>
                    <a:lnTo>
                      <a:pt x="21399" y="14513"/>
                    </a:lnTo>
                    <a:lnTo>
                      <a:pt x="21560" y="15103"/>
                    </a:lnTo>
                    <a:lnTo>
                      <a:pt x="21560" y="15609"/>
                    </a:lnTo>
                    <a:lnTo>
                      <a:pt x="21600" y="16031"/>
                    </a:lnTo>
                    <a:lnTo>
                      <a:pt x="21600" y="17044"/>
                    </a:lnTo>
                    <a:lnTo>
                      <a:pt x="21560" y="17466"/>
                    </a:lnTo>
                    <a:lnTo>
                      <a:pt x="21479" y="17972"/>
                    </a:lnTo>
                    <a:lnTo>
                      <a:pt x="21399" y="18225"/>
                    </a:lnTo>
                    <a:lnTo>
                      <a:pt x="21198" y="18647"/>
                    </a:lnTo>
                    <a:lnTo>
                      <a:pt x="20997" y="18816"/>
                    </a:lnTo>
                    <a:lnTo>
                      <a:pt x="16089" y="18816"/>
                    </a:lnTo>
                    <a:lnTo>
                      <a:pt x="15848" y="17466"/>
                    </a:lnTo>
                    <a:lnTo>
                      <a:pt x="15647" y="16031"/>
                    </a:lnTo>
                    <a:lnTo>
                      <a:pt x="15566" y="15609"/>
                    </a:lnTo>
                    <a:lnTo>
                      <a:pt x="15566" y="15441"/>
                    </a:lnTo>
                    <a:lnTo>
                      <a:pt x="15526" y="15272"/>
                    </a:lnTo>
                    <a:lnTo>
                      <a:pt x="15365" y="15019"/>
                    </a:lnTo>
                    <a:lnTo>
                      <a:pt x="15245" y="14513"/>
                    </a:lnTo>
                    <a:lnTo>
                      <a:pt x="15003" y="14259"/>
                    </a:lnTo>
                    <a:lnTo>
                      <a:pt x="14963" y="14091"/>
                    </a:lnTo>
                    <a:lnTo>
                      <a:pt x="14883" y="14091"/>
                    </a:lnTo>
                    <a:lnTo>
                      <a:pt x="14722" y="13922"/>
                    </a:lnTo>
                    <a:lnTo>
                      <a:pt x="14883" y="13669"/>
                    </a:lnTo>
                    <a:lnTo>
                      <a:pt x="15003" y="13331"/>
                    </a:lnTo>
                    <a:lnTo>
                      <a:pt x="15245" y="13247"/>
                    </a:lnTo>
                    <a:lnTo>
                      <a:pt x="15365" y="13078"/>
                    </a:lnTo>
                    <a:lnTo>
                      <a:pt x="15647" y="12741"/>
                    </a:lnTo>
                    <a:lnTo>
                      <a:pt x="16089" y="12487"/>
                    </a:lnTo>
                    <a:lnTo>
                      <a:pt x="16371" y="12319"/>
                    </a:lnTo>
                    <a:lnTo>
                      <a:pt x="16492" y="12150"/>
                    </a:lnTo>
                    <a:close/>
                    <a:moveTo>
                      <a:pt x="2816" y="11559"/>
                    </a:moveTo>
                    <a:lnTo>
                      <a:pt x="2936" y="12319"/>
                    </a:lnTo>
                    <a:lnTo>
                      <a:pt x="3097" y="13500"/>
                    </a:lnTo>
                    <a:lnTo>
                      <a:pt x="3298" y="14850"/>
                    </a:lnTo>
                    <a:lnTo>
                      <a:pt x="3499" y="15862"/>
                    </a:lnTo>
                    <a:lnTo>
                      <a:pt x="3660" y="16622"/>
                    </a:lnTo>
                    <a:lnTo>
                      <a:pt x="3701" y="13078"/>
                    </a:lnTo>
                    <a:lnTo>
                      <a:pt x="3660" y="12741"/>
                    </a:lnTo>
                    <a:lnTo>
                      <a:pt x="3379" y="11559"/>
                    </a:lnTo>
                    <a:lnTo>
                      <a:pt x="3580" y="11897"/>
                    </a:lnTo>
                    <a:lnTo>
                      <a:pt x="3861" y="12066"/>
                    </a:lnTo>
                    <a:lnTo>
                      <a:pt x="4143" y="12150"/>
                    </a:lnTo>
                    <a:lnTo>
                      <a:pt x="4425" y="12066"/>
                    </a:lnTo>
                    <a:lnTo>
                      <a:pt x="4706" y="11897"/>
                    </a:lnTo>
                    <a:lnTo>
                      <a:pt x="4907" y="11559"/>
                    </a:lnTo>
                    <a:lnTo>
                      <a:pt x="4545" y="13078"/>
                    </a:lnTo>
                    <a:lnTo>
                      <a:pt x="4626" y="16622"/>
                    </a:lnTo>
                    <a:lnTo>
                      <a:pt x="4787" y="15862"/>
                    </a:lnTo>
                    <a:lnTo>
                      <a:pt x="4988" y="14850"/>
                    </a:lnTo>
                    <a:lnTo>
                      <a:pt x="5189" y="13500"/>
                    </a:lnTo>
                    <a:lnTo>
                      <a:pt x="5350" y="12319"/>
                    </a:lnTo>
                    <a:lnTo>
                      <a:pt x="5470" y="11559"/>
                    </a:lnTo>
                    <a:lnTo>
                      <a:pt x="6034" y="12066"/>
                    </a:lnTo>
                    <a:lnTo>
                      <a:pt x="6516" y="12487"/>
                    </a:lnTo>
                    <a:lnTo>
                      <a:pt x="6597" y="12487"/>
                    </a:lnTo>
                    <a:lnTo>
                      <a:pt x="6677" y="12656"/>
                    </a:lnTo>
                    <a:lnTo>
                      <a:pt x="6798" y="12741"/>
                    </a:lnTo>
                    <a:lnTo>
                      <a:pt x="6999" y="12909"/>
                    </a:lnTo>
                    <a:lnTo>
                      <a:pt x="7240" y="13078"/>
                    </a:lnTo>
                    <a:lnTo>
                      <a:pt x="7361" y="13247"/>
                    </a:lnTo>
                    <a:lnTo>
                      <a:pt x="7522" y="13331"/>
                    </a:lnTo>
                    <a:lnTo>
                      <a:pt x="7280" y="13500"/>
                    </a:lnTo>
                    <a:lnTo>
                      <a:pt x="7079" y="13838"/>
                    </a:lnTo>
                    <a:lnTo>
                      <a:pt x="6878" y="13922"/>
                    </a:lnTo>
                    <a:lnTo>
                      <a:pt x="6677" y="14091"/>
                    </a:lnTo>
                    <a:lnTo>
                      <a:pt x="6516" y="14259"/>
                    </a:lnTo>
                    <a:lnTo>
                      <a:pt x="6114" y="15103"/>
                    </a:lnTo>
                    <a:lnTo>
                      <a:pt x="6034" y="15609"/>
                    </a:lnTo>
                    <a:lnTo>
                      <a:pt x="5953" y="15609"/>
                    </a:lnTo>
                    <a:lnTo>
                      <a:pt x="5953" y="15862"/>
                    </a:lnTo>
                    <a:lnTo>
                      <a:pt x="5913" y="16031"/>
                    </a:lnTo>
                    <a:lnTo>
                      <a:pt x="5672" y="17466"/>
                    </a:lnTo>
                    <a:lnTo>
                      <a:pt x="5551" y="18816"/>
                    </a:lnTo>
                    <a:lnTo>
                      <a:pt x="483" y="18816"/>
                    </a:lnTo>
                    <a:lnTo>
                      <a:pt x="282" y="18563"/>
                    </a:lnTo>
                    <a:lnTo>
                      <a:pt x="121" y="18225"/>
                    </a:lnTo>
                    <a:lnTo>
                      <a:pt x="0" y="17466"/>
                    </a:lnTo>
                    <a:lnTo>
                      <a:pt x="0" y="17212"/>
                    </a:lnTo>
                    <a:lnTo>
                      <a:pt x="80" y="16875"/>
                    </a:lnTo>
                    <a:lnTo>
                      <a:pt x="121" y="16031"/>
                    </a:lnTo>
                    <a:lnTo>
                      <a:pt x="282" y="15103"/>
                    </a:lnTo>
                    <a:lnTo>
                      <a:pt x="402" y="14259"/>
                    </a:lnTo>
                    <a:lnTo>
                      <a:pt x="483" y="13922"/>
                    </a:lnTo>
                    <a:lnTo>
                      <a:pt x="563" y="13669"/>
                    </a:lnTo>
                    <a:lnTo>
                      <a:pt x="764" y="13331"/>
                    </a:lnTo>
                    <a:lnTo>
                      <a:pt x="845" y="13331"/>
                    </a:lnTo>
                    <a:lnTo>
                      <a:pt x="925" y="13247"/>
                    </a:lnTo>
                    <a:lnTo>
                      <a:pt x="1126" y="13078"/>
                    </a:lnTo>
                    <a:lnTo>
                      <a:pt x="1247" y="12909"/>
                    </a:lnTo>
                    <a:lnTo>
                      <a:pt x="1609" y="12656"/>
                    </a:lnTo>
                    <a:lnTo>
                      <a:pt x="1689" y="12487"/>
                    </a:lnTo>
                    <a:lnTo>
                      <a:pt x="1770" y="12487"/>
                    </a:lnTo>
                    <a:lnTo>
                      <a:pt x="2253" y="12066"/>
                    </a:lnTo>
                    <a:lnTo>
                      <a:pt x="2816" y="11559"/>
                    </a:lnTo>
                    <a:close/>
                    <a:moveTo>
                      <a:pt x="17980" y="84"/>
                    </a:moveTo>
                    <a:lnTo>
                      <a:pt x="18945" y="591"/>
                    </a:lnTo>
                    <a:lnTo>
                      <a:pt x="19709" y="1772"/>
                    </a:lnTo>
                    <a:lnTo>
                      <a:pt x="20232" y="3375"/>
                    </a:lnTo>
                    <a:lnTo>
                      <a:pt x="20434" y="5400"/>
                    </a:lnTo>
                    <a:lnTo>
                      <a:pt x="20434" y="6159"/>
                    </a:lnTo>
                    <a:lnTo>
                      <a:pt x="20353" y="6919"/>
                    </a:lnTo>
                    <a:lnTo>
                      <a:pt x="20232" y="7594"/>
                    </a:lnTo>
                    <a:lnTo>
                      <a:pt x="20072" y="8775"/>
                    </a:lnTo>
                    <a:lnTo>
                      <a:pt x="20072" y="9113"/>
                    </a:lnTo>
                    <a:lnTo>
                      <a:pt x="20152" y="9366"/>
                    </a:lnTo>
                    <a:lnTo>
                      <a:pt x="20232" y="9534"/>
                    </a:lnTo>
                    <a:lnTo>
                      <a:pt x="20273" y="9872"/>
                    </a:lnTo>
                    <a:lnTo>
                      <a:pt x="19790" y="10547"/>
                    </a:lnTo>
                    <a:lnTo>
                      <a:pt x="19146" y="11053"/>
                    </a:lnTo>
                    <a:lnTo>
                      <a:pt x="18744" y="11137"/>
                    </a:lnTo>
                    <a:lnTo>
                      <a:pt x="18583" y="11137"/>
                    </a:lnTo>
                    <a:lnTo>
                      <a:pt x="18865" y="12487"/>
                    </a:lnTo>
                    <a:lnTo>
                      <a:pt x="18825" y="12741"/>
                    </a:lnTo>
                    <a:lnTo>
                      <a:pt x="18744" y="13500"/>
                    </a:lnTo>
                    <a:lnTo>
                      <a:pt x="18463" y="14513"/>
                    </a:lnTo>
                    <a:lnTo>
                      <a:pt x="17980" y="15609"/>
                    </a:lnTo>
                    <a:lnTo>
                      <a:pt x="17497" y="14513"/>
                    </a:lnTo>
                    <a:lnTo>
                      <a:pt x="17216" y="13500"/>
                    </a:lnTo>
                    <a:lnTo>
                      <a:pt x="17135" y="12741"/>
                    </a:lnTo>
                    <a:lnTo>
                      <a:pt x="17135" y="12487"/>
                    </a:lnTo>
                    <a:lnTo>
                      <a:pt x="17336" y="11137"/>
                    </a:lnTo>
                    <a:lnTo>
                      <a:pt x="17216" y="11137"/>
                    </a:lnTo>
                    <a:lnTo>
                      <a:pt x="16773" y="11053"/>
                    </a:lnTo>
                    <a:lnTo>
                      <a:pt x="16130" y="10547"/>
                    </a:lnTo>
                    <a:lnTo>
                      <a:pt x="15647" y="9872"/>
                    </a:lnTo>
                    <a:lnTo>
                      <a:pt x="15727" y="9534"/>
                    </a:lnTo>
                    <a:lnTo>
                      <a:pt x="15808" y="9366"/>
                    </a:lnTo>
                    <a:lnTo>
                      <a:pt x="15848" y="9113"/>
                    </a:lnTo>
                    <a:lnTo>
                      <a:pt x="15848" y="8184"/>
                    </a:lnTo>
                    <a:lnTo>
                      <a:pt x="15727" y="7594"/>
                    </a:lnTo>
                    <a:lnTo>
                      <a:pt x="15647" y="6919"/>
                    </a:lnTo>
                    <a:lnTo>
                      <a:pt x="15566" y="6159"/>
                    </a:lnTo>
                    <a:lnTo>
                      <a:pt x="15526" y="5400"/>
                    </a:lnTo>
                    <a:lnTo>
                      <a:pt x="15727" y="3375"/>
                    </a:lnTo>
                    <a:lnTo>
                      <a:pt x="16210" y="1772"/>
                    </a:lnTo>
                    <a:lnTo>
                      <a:pt x="16974" y="591"/>
                    </a:lnTo>
                    <a:lnTo>
                      <a:pt x="17980" y="84"/>
                    </a:lnTo>
                    <a:close/>
                    <a:moveTo>
                      <a:pt x="10740" y="0"/>
                    </a:moveTo>
                    <a:lnTo>
                      <a:pt x="10820" y="0"/>
                    </a:lnTo>
                    <a:lnTo>
                      <a:pt x="11665" y="253"/>
                    </a:lnTo>
                    <a:lnTo>
                      <a:pt x="12268" y="1266"/>
                    </a:lnTo>
                    <a:lnTo>
                      <a:pt x="12711" y="2616"/>
                    </a:lnTo>
                    <a:lnTo>
                      <a:pt x="12831" y="4219"/>
                    </a:lnTo>
                    <a:lnTo>
                      <a:pt x="12831" y="5738"/>
                    </a:lnTo>
                    <a:lnTo>
                      <a:pt x="12992" y="5738"/>
                    </a:lnTo>
                    <a:lnTo>
                      <a:pt x="13113" y="5822"/>
                    </a:lnTo>
                    <a:lnTo>
                      <a:pt x="13193" y="5822"/>
                    </a:lnTo>
                    <a:lnTo>
                      <a:pt x="13274" y="5991"/>
                    </a:lnTo>
                    <a:lnTo>
                      <a:pt x="13274" y="7341"/>
                    </a:lnTo>
                    <a:lnTo>
                      <a:pt x="13193" y="7931"/>
                    </a:lnTo>
                    <a:lnTo>
                      <a:pt x="13113" y="8184"/>
                    </a:lnTo>
                    <a:lnTo>
                      <a:pt x="12992" y="8522"/>
                    </a:lnTo>
                    <a:lnTo>
                      <a:pt x="12912" y="8691"/>
                    </a:lnTo>
                    <a:lnTo>
                      <a:pt x="12711" y="8691"/>
                    </a:lnTo>
                    <a:lnTo>
                      <a:pt x="12349" y="10463"/>
                    </a:lnTo>
                    <a:lnTo>
                      <a:pt x="11866" y="11559"/>
                    </a:lnTo>
                    <a:lnTo>
                      <a:pt x="11584" y="12066"/>
                    </a:lnTo>
                    <a:lnTo>
                      <a:pt x="11303" y="12319"/>
                    </a:lnTo>
                    <a:lnTo>
                      <a:pt x="11102" y="12487"/>
                    </a:lnTo>
                    <a:lnTo>
                      <a:pt x="10860" y="12656"/>
                    </a:lnTo>
                    <a:lnTo>
                      <a:pt x="10659" y="12656"/>
                    </a:lnTo>
                    <a:lnTo>
                      <a:pt x="10539" y="12487"/>
                    </a:lnTo>
                    <a:lnTo>
                      <a:pt x="10297" y="12319"/>
                    </a:lnTo>
                    <a:lnTo>
                      <a:pt x="10016" y="12066"/>
                    </a:lnTo>
                    <a:lnTo>
                      <a:pt x="9251" y="10463"/>
                    </a:lnTo>
                    <a:lnTo>
                      <a:pt x="8849" y="8691"/>
                    </a:lnTo>
                    <a:lnTo>
                      <a:pt x="8648" y="8691"/>
                    </a:lnTo>
                    <a:lnTo>
                      <a:pt x="8568" y="8522"/>
                    </a:lnTo>
                    <a:lnTo>
                      <a:pt x="8487" y="8184"/>
                    </a:lnTo>
                    <a:lnTo>
                      <a:pt x="8407" y="7931"/>
                    </a:lnTo>
                    <a:lnTo>
                      <a:pt x="8366" y="7341"/>
                    </a:lnTo>
                    <a:lnTo>
                      <a:pt x="8286" y="6750"/>
                    </a:lnTo>
                    <a:lnTo>
                      <a:pt x="8366" y="6328"/>
                    </a:lnTo>
                    <a:lnTo>
                      <a:pt x="8366" y="5991"/>
                    </a:lnTo>
                    <a:lnTo>
                      <a:pt x="8407" y="5822"/>
                    </a:lnTo>
                    <a:lnTo>
                      <a:pt x="8487" y="5822"/>
                    </a:lnTo>
                    <a:lnTo>
                      <a:pt x="8568" y="5738"/>
                    </a:lnTo>
                    <a:lnTo>
                      <a:pt x="8769" y="5738"/>
                    </a:lnTo>
                    <a:lnTo>
                      <a:pt x="8769" y="4219"/>
                    </a:lnTo>
                    <a:lnTo>
                      <a:pt x="8930" y="2616"/>
                    </a:lnTo>
                    <a:lnTo>
                      <a:pt x="9332" y="1266"/>
                    </a:lnTo>
                    <a:lnTo>
                      <a:pt x="9975" y="253"/>
                    </a:lnTo>
                    <a:lnTo>
                      <a:pt x="10740" y="0"/>
                    </a:lnTo>
                    <a:close/>
                    <a:moveTo>
                      <a:pt x="4063" y="0"/>
                    </a:moveTo>
                    <a:lnTo>
                      <a:pt x="4223" y="0"/>
                    </a:lnTo>
                    <a:lnTo>
                      <a:pt x="4827" y="253"/>
                    </a:lnTo>
                    <a:lnTo>
                      <a:pt x="5390" y="1013"/>
                    </a:lnTo>
                    <a:lnTo>
                      <a:pt x="5832" y="2194"/>
                    </a:lnTo>
                    <a:lnTo>
                      <a:pt x="5953" y="3628"/>
                    </a:lnTo>
                    <a:lnTo>
                      <a:pt x="5953" y="3966"/>
                    </a:lnTo>
                    <a:lnTo>
                      <a:pt x="5913" y="4219"/>
                    </a:lnTo>
                    <a:lnTo>
                      <a:pt x="5913" y="4978"/>
                    </a:lnTo>
                    <a:lnTo>
                      <a:pt x="6114" y="4978"/>
                    </a:lnTo>
                    <a:lnTo>
                      <a:pt x="6154" y="5147"/>
                    </a:lnTo>
                    <a:lnTo>
                      <a:pt x="6235" y="5231"/>
                    </a:lnTo>
                    <a:lnTo>
                      <a:pt x="6315" y="5400"/>
                    </a:lnTo>
                    <a:lnTo>
                      <a:pt x="6315" y="5822"/>
                    </a:lnTo>
                    <a:lnTo>
                      <a:pt x="6235" y="6412"/>
                    </a:lnTo>
                    <a:lnTo>
                      <a:pt x="6114" y="7172"/>
                    </a:lnTo>
                    <a:lnTo>
                      <a:pt x="6034" y="7509"/>
                    </a:lnTo>
                    <a:lnTo>
                      <a:pt x="5832" y="7509"/>
                    </a:lnTo>
                    <a:lnTo>
                      <a:pt x="5470" y="9113"/>
                    </a:lnTo>
                    <a:lnTo>
                      <a:pt x="5068" y="10125"/>
                    </a:lnTo>
                    <a:lnTo>
                      <a:pt x="4787" y="10463"/>
                    </a:lnTo>
                    <a:lnTo>
                      <a:pt x="4545" y="10716"/>
                    </a:lnTo>
                    <a:lnTo>
                      <a:pt x="4344" y="10884"/>
                    </a:lnTo>
                    <a:lnTo>
                      <a:pt x="4223" y="11053"/>
                    </a:lnTo>
                    <a:lnTo>
                      <a:pt x="4063" y="11053"/>
                    </a:lnTo>
                    <a:lnTo>
                      <a:pt x="3942" y="10884"/>
                    </a:lnTo>
                    <a:lnTo>
                      <a:pt x="3701" y="10716"/>
                    </a:lnTo>
                    <a:lnTo>
                      <a:pt x="3499" y="10463"/>
                    </a:lnTo>
                    <a:lnTo>
                      <a:pt x="3218" y="10125"/>
                    </a:lnTo>
                    <a:lnTo>
                      <a:pt x="2816" y="9113"/>
                    </a:lnTo>
                    <a:lnTo>
                      <a:pt x="2454" y="7509"/>
                    </a:lnTo>
                    <a:lnTo>
                      <a:pt x="2253" y="7509"/>
                    </a:lnTo>
                    <a:lnTo>
                      <a:pt x="2172" y="7172"/>
                    </a:lnTo>
                    <a:lnTo>
                      <a:pt x="2092" y="6919"/>
                    </a:lnTo>
                    <a:lnTo>
                      <a:pt x="2051" y="6412"/>
                    </a:lnTo>
                    <a:lnTo>
                      <a:pt x="1971" y="5822"/>
                    </a:lnTo>
                    <a:lnTo>
                      <a:pt x="1971" y="5400"/>
                    </a:lnTo>
                    <a:lnTo>
                      <a:pt x="2172" y="4978"/>
                    </a:lnTo>
                    <a:lnTo>
                      <a:pt x="2373" y="4978"/>
                    </a:lnTo>
                    <a:lnTo>
                      <a:pt x="2373" y="4219"/>
                    </a:lnTo>
                    <a:lnTo>
                      <a:pt x="2293" y="3966"/>
                    </a:lnTo>
                    <a:lnTo>
                      <a:pt x="2293" y="3628"/>
                    </a:lnTo>
                    <a:lnTo>
                      <a:pt x="2454" y="2194"/>
                    </a:lnTo>
                    <a:lnTo>
                      <a:pt x="2856" y="1013"/>
                    </a:lnTo>
                    <a:lnTo>
                      <a:pt x="3419" y="253"/>
                    </a:lnTo>
                    <a:lnTo>
                      <a:pt x="4063" y="0"/>
                    </a:lnTo>
                    <a:close/>
                  </a:path>
                </a:pathLst>
              </a:custGeom>
              <a:solidFill>
                <a:schemeClr val="bg1"/>
              </a:solidFill>
              <a:ln w="12700">
                <a:noFill/>
                <a:miter lim="400000"/>
              </a:ln>
            </p:spPr>
            <p:txBody>
              <a:bodyPr lIns="45719" rIns="45719"/>
              <a:lstStyle/>
              <a:p>
                <a:pPr lvl="0" algn="l" defTabSz="914400">
                  <a:defRPr sz="1800">
                    <a:latin typeface="Calibri"/>
                    <a:ea typeface="Calibri"/>
                    <a:cs typeface="Calibri"/>
                    <a:sym typeface="Calibri"/>
                  </a:defRPr>
                </a:pPr>
                <a:endParaRPr sz="1400"/>
              </a:p>
            </p:txBody>
          </p:sp>
        </p:grpSp>
      </p:grpSp>
      <p:grpSp>
        <p:nvGrpSpPr>
          <p:cNvPr id="12" name="Group 11">
            <a:extLst>
              <a:ext uri="{FF2B5EF4-FFF2-40B4-BE49-F238E27FC236}">
                <a16:creationId xmlns:a16="http://schemas.microsoft.com/office/drawing/2014/main" id="{BB09CB6B-4F3E-45C6-A10A-4978C9EEEBCB}"/>
              </a:ext>
            </a:extLst>
          </p:cNvPr>
          <p:cNvGrpSpPr/>
          <p:nvPr/>
        </p:nvGrpSpPr>
        <p:grpSpPr>
          <a:xfrm>
            <a:off x="2848332" y="1126488"/>
            <a:ext cx="3699413" cy="1978380"/>
            <a:chOff x="2848332" y="1126488"/>
            <a:chExt cx="3699413" cy="1978380"/>
          </a:xfrm>
        </p:grpSpPr>
        <p:sp>
          <p:nvSpPr>
            <p:cNvPr id="940" name="Shape 940"/>
            <p:cNvSpPr/>
            <p:nvPr/>
          </p:nvSpPr>
          <p:spPr>
            <a:xfrm flipV="1">
              <a:off x="6006890" y="2513748"/>
              <a:ext cx="0" cy="591120"/>
            </a:xfrm>
            <a:prstGeom prst="line">
              <a:avLst/>
            </a:prstGeom>
            <a:ln w="25400">
              <a:solidFill>
                <a:srgbClr val="525252"/>
              </a:solidFill>
              <a:miter lim="400000"/>
            </a:ln>
          </p:spPr>
          <p:txBody>
            <a:bodyPr lIns="0" tIns="0" rIns="0" bIns="0" anchor="ctr"/>
            <a:lstStyle/>
            <a:p>
              <a:pPr lvl="0">
                <a:defRPr sz="3200"/>
              </a:pPr>
              <a:endParaRPr sz="1200"/>
            </a:p>
          </p:txBody>
        </p:sp>
        <p:sp>
          <p:nvSpPr>
            <p:cNvPr id="995" name="Shape 995"/>
            <p:cNvSpPr/>
            <p:nvPr/>
          </p:nvSpPr>
          <p:spPr>
            <a:xfrm>
              <a:off x="2848332" y="1126488"/>
              <a:ext cx="2698497" cy="75591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r">
                <a:spcBef>
                  <a:spcPts val="300"/>
                </a:spcBef>
                <a:defRPr sz="1800"/>
              </a:pPr>
              <a:r>
                <a:rPr lang="en-US" sz="1600" dirty="0">
                  <a:solidFill>
                    <a:sysClr val="windowText" lastClr="000000"/>
                  </a:solidFill>
                  <a:latin typeface="Optima" panose="02020500000000000000" pitchFamily="18" charset="0"/>
                  <a:ea typeface="Optima" panose="02020500000000000000" pitchFamily="18" charset="0"/>
                  <a:cs typeface="Optima" panose="02020500000000000000" pitchFamily="18" charset="0"/>
                  <a:sym typeface="Roboto Bold"/>
                </a:rPr>
                <a:t>Negotiate and Close</a:t>
              </a:r>
            </a:p>
          </p:txBody>
        </p:sp>
        <p:grpSp>
          <p:nvGrpSpPr>
            <p:cNvPr id="4" name="Group 3"/>
            <p:cNvGrpSpPr/>
            <p:nvPr/>
          </p:nvGrpSpPr>
          <p:grpSpPr>
            <a:xfrm>
              <a:off x="5470340" y="1430794"/>
              <a:ext cx="1077405" cy="1077405"/>
              <a:chOff x="5293359" y="708123"/>
              <a:chExt cx="1077405" cy="1077405"/>
            </a:xfrm>
          </p:grpSpPr>
          <p:grpSp>
            <p:nvGrpSpPr>
              <p:cNvPr id="986" name="Group 986"/>
              <p:cNvGrpSpPr/>
              <p:nvPr/>
            </p:nvGrpSpPr>
            <p:grpSpPr>
              <a:xfrm>
                <a:off x="5293359" y="708123"/>
                <a:ext cx="1077405" cy="1077405"/>
                <a:chOff x="0" y="0"/>
                <a:chExt cx="2154807" cy="2154807"/>
              </a:xfrm>
            </p:grpSpPr>
            <p:sp>
              <p:nvSpPr>
                <p:cNvPr id="984" name="Shape 984"/>
                <p:cNvSpPr/>
                <p:nvPr/>
              </p:nvSpPr>
              <p:spPr>
                <a:xfrm>
                  <a:off x="0" y="-1"/>
                  <a:ext cx="2154808" cy="2154809"/>
                </a:xfrm>
                <a:prstGeom prst="roundRect">
                  <a:avLst>
                    <a:gd name="adj" fmla="val 50000"/>
                  </a:avLst>
                </a:prstGeom>
                <a:noFill/>
                <a:ln w="25400" cap="flat">
                  <a:solidFill>
                    <a:srgbClr val="D2D2D2"/>
                  </a:solidFill>
                  <a:prstDash val="solid"/>
                  <a:miter lim="400000"/>
                </a:ln>
                <a:effectLst/>
              </p:spPr>
              <p:txBody>
                <a:bodyPr wrap="square" lIns="0" tIns="0" rIns="0" bIns="0" numCol="1" anchor="ctr">
                  <a:noAutofit/>
                </a:bodyPr>
                <a:lstStyle/>
                <a:p>
                  <a:pPr lvl="0">
                    <a:defRPr sz="3200">
                      <a:solidFill>
                        <a:srgbClr val="FFFFFF"/>
                      </a:solidFill>
                    </a:defRPr>
                  </a:pPr>
                  <a:endParaRPr sz="1200"/>
                </a:p>
              </p:txBody>
            </p:sp>
            <p:sp>
              <p:nvSpPr>
                <p:cNvPr id="985" name="Shape 985"/>
                <p:cNvSpPr/>
                <p:nvPr/>
              </p:nvSpPr>
              <p:spPr>
                <a:xfrm>
                  <a:off x="141763" y="141763"/>
                  <a:ext cx="1871281" cy="1871281"/>
                </a:xfrm>
                <a:prstGeom prst="roundRect">
                  <a:avLst>
                    <a:gd name="adj" fmla="val 50000"/>
                  </a:avLst>
                </a:prstGeom>
                <a:solidFill>
                  <a:srgbClr val="0078D7"/>
                </a:solidFill>
                <a:ln w="12700" cap="flat">
                  <a:noFill/>
                  <a:miter lim="400000"/>
                </a:ln>
                <a:effectLst/>
              </p:spPr>
              <p:txBody>
                <a:bodyPr wrap="square" lIns="0" tIns="0" rIns="0" bIns="0" numCol="1" anchor="ctr">
                  <a:noAutofit/>
                </a:bodyPr>
                <a:lstStyle/>
                <a:p>
                  <a:pPr lvl="0">
                    <a:defRPr sz="3200">
                      <a:solidFill>
                        <a:srgbClr val="FFFFFF"/>
                      </a:solidFill>
                    </a:defRPr>
                  </a:pPr>
                  <a:endParaRPr sz="1200"/>
                </a:p>
              </p:txBody>
            </p:sp>
          </p:grpSp>
          <p:sp>
            <p:nvSpPr>
              <p:cNvPr id="65" name="Freeform 40"/>
              <p:cNvSpPr>
                <a:spLocks/>
              </p:cNvSpPr>
              <p:nvPr/>
            </p:nvSpPr>
            <p:spPr bwMode="auto">
              <a:xfrm>
                <a:off x="5632695" y="985821"/>
                <a:ext cx="369876" cy="405119"/>
              </a:xfrm>
              <a:custGeom>
                <a:avLst/>
                <a:gdLst>
                  <a:gd name="T0" fmla="*/ 0 w 90"/>
                  <a:gd name="T1" fmla="*/ 174455 h 112"/>
                  <a:gd name="T2" fmla="*/ 23019 w 90"/>
                  <a:gd name="T3" fmla="*/ 156497 h 112"/>
                  <a:gd name="T4" fmla="*/ 53711 w 90"/>
                  <a:gd name="T5" fmla="*/ 159062 h 112"/>
                  <a:gd name="T6" fmla="*/ 53711 w 90"/>
                  <a:gd name="T7" fmla="*/ 159062 h 112"/>
                  <a:gd name="T8" fmla="*/ 28134 w 90"/>
                  <a:gd name="T9" fmla="*/ 156497 h 112"/>
                  <a:gd name="T10" fmla="*/ 12788 w 90"/>
                  <a:gd name="T11" fmla="*/ 135972 h 112"/>
                  <a:gd name="T12" fmla="*/ 33249 w 90"/>
                  <a:gd name="T13" fmla="*/ 118014 h 112"/>
                  <a:gd name="T14" fmla="*/ 112536 w 90"/>
                  <a:gd name="T15" fmla="*/ 125710 h 112"/>
                  <a:gd name="T16" fmla="*/ 122767 w 90"/>
                  <a:gd name="T17" fmla="*/ 125710 h 112"/>
                  <a:gd name="T18" fmla="*/ 120209 w 90"/>
                  <a:gd name="T19" fmla="*/ 59007 h 112"/>
                  <a:gd name="T20" fmla="*/ 163689 w 90"/>
                  <a:gd name="T21" fmla="*/ 23090 h 112"/>
                  <a:gd name="T22" fmla="*/ 166247 w 90"/>
                  <a:gd name="T23" fmla="*/ 79531 h 112"/>
                  <a:gd name="T24" fmla="*/ 207169 w 90"/>
                  <a:gd name="T25" fmla="*/ 161628 h 112"/>
                  <a:gd name="T26" fmla="*/ 230188 w 90"/>
                  <a:gd name="T27" fmla="*/ 174455 h 112"/>
                  <a:gd name="T28" fmla="*/ 230188 w 90"/>
                  <a:gd name="T29" fmla="*/ 274510 h 112"/>
                  <a:gd name="T30" fmla="*/ 138113 w 90"/>
                  <a:gd name="T31" fmla="*/ 287338 h 112"/>
                  <a:gd name="T32" fmla="*/ 79287 w 90"/>
                  <a:gd name="T33" fmla="*/ 282207 h 112"/>
                  <a:gd name="T34" fmla="*/ 28134 w 90"/>
                  <a:gd name="T35" fmla="*/ 277076 h 112"/>
                  <a:gd name="T36" fmla="*/ 15346 w 90"/>
                  <a:gd name="T37" fmla="*/ 253986 h 112"/>
                  <a:gd name="T38" fmla="*/ 28134 w 90"/>
                  <a:gd name="T39" fmla="*/ 236028 h 112"/>
                  <a:gd name="T40" fmla="*/ 20461 w 90"/>
                  <a:gd name="T41" fmla="*/ 236028 h 112"/>
                  <a:gd name="T42" fmla="*/ 5115 w 90"/>
                  <a:gd name="T43" fmla="*/ 215504 h 112"/>
                  <a:gd name="T44" fmla="*/ 20461 w 90"/>
                  <a:gd name="T45" fmla="*/ 197545 h 112"/>
                  <a:gd name="T46" fmla="*/ 17904 w 90"/>
                  <a:gd name="T47" fmla="*/ 197545 h 112"/>
                  <a:gd name="T48" fmla="*/ 0 w 90"/>
                  <a:gd name="T49" fmla="*/ 174455 h 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64" name="Rectangle 63"/>
          <p:cNvSpPr/>
          <p:nvPr/>
        </p:nvSpPr>
        <p:spPr>
          <a:xfrm>
            <a:off x="838139" y="384757"/>
            <a:ext cx="7645619" cy="707886"/>
          </a:xfrm>
          <a:prstGeom prst="rect">
            <a:avLst/>
          </a:prstGeom>
        </p:spPr>
        <p:txBody>
          <a:bodyPr wrap="none">
            <a:spAutoFit/>
          </a:bodyPr>
          <a:lstStyle/>
          <a:p>
            <a:r>
              <a:rPr lang="en-US" sz="4000" b="1" dirty="0">
                <a:solidFill>
                  <a:srgbClr val="525252"/>
                </a:solidFill>
                <a:latin typeface="Segoe UI" panose="020B0502040204020203" pitchFamily="34" charset="0"/>
                <a:cs typeface="Segoe UI" panose="020B0502040204020203" pitchFamily="34" charset="0"/>
              </a:rPr>
              <a:t>HOW </a:t>
            </a:r>
            <a:r>
              <a:rPr lang="en-US" sz="4000" dirty="0">
                <a:solidFill>
                  <a:srgbClr val="525252"/>
                </a:solidFill>
                <a:latin typeface="Segoe UI" panose="020B0502040204020203" pitchFamily="34" charset="0"/>
                <a:cs typeface="Segoe UI" panose="020B0502040204020203" pitchFamily="34" charset="0"/>
              </a:rPr>
              <a:t>TO PITCH MICROSOFT 365</a:t>
            </a:r>
          </a:p>
        </p:txBody>
      </p:sp>
      <p:sp>
        <p:nvSpPr>
          <p:cNvPr id="5" name="Rectangle 4"/>
          <p:cNvSpPr/>
          <p:nvPr/>
        </p:nvSpPr>
        <p:spPr>
          <a:xfrm>
            <a:off x="5222402" y="3745274"/>
            <a:ext cx="1576522" cy="276999"/>
          </a:xfrm>
          <a:prstGeom prst="rect">
            <a:avLst/>
          </a:prstGeom>
        </p:spPr>
        <p:txBody>
          <a:bodyPr wrap="none">
            <a:spAutoFit/>
          </a:bodyPr>
          <a:lstStyle/>
          <a:p>
            <a:r>
              <a:rPr lang="en-US" sz="1200" b="1" dirty="0">
                <a:solidFill>
                  <a:srgbClr val="0078D7"/>
                </a:solidFill>
                <a:latin typeface="Segoe UI" panose="020B0502040204020203" pitchFamily="34" charset="0"/>
                <a:cs typeface="Segoe UI" panose="020B0502040204020203" pitchFamily="34" charset="0"/>
              </a:rPr>
              <a:t>How to pitch M365</a:t>
            </a:r>
          </a:p>
        </p:txBody>
      </p:sp>
    </p:spTree>
    <p:extLst>
      <p:ext uri="{BB962C8B-B14F-4D97-AF65-F5344CB8AC3E}">
        <p14:creationId xmlns:p14="http://schemas.microsoft.com/office/powerpoint/2010/main" val="1037124682"/>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90" r="17343"/>
          <a:stretch/>
        </p:blipFill>
        <p:spPr>
          <a:solidFill>
            <a:schemeClr val="tx2">
              <a:lumMod val="20000"/>
              <a:lumOff val="80000"/>
            </a:schemeClr>
          </a:solidFill>
        </p:spPr>
      </p:pic>
      <p:sp>
        <p:nvSpPr>
          <p:cNvPr id="15" name="Right Triangle 14"/>
          <p:cNvSpPr/>
          <p:nvPr/>
        </p:nvSpPr>
        <p:spPr>
          <a:xfrm flipH="1">
            <a:off x="10002031" y="4668031"/>
            <a:ext cx="2189969" cy="2189969"/>
          </a:xfrm>
          <a:prstGeom prst="r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7369D2-9FDB-4753-B16A-7C09816305E8}"/>
              </a:ext>
            </a:extLst>
          </p:cNvPr>
          <p:cNvSpPr/>
          <p:nvPr/>
        </p:nvSpPr>
        <p:spPr>
          <a:xfrm>
            <a:off x="437974" y="608179"/>
            <a:ext cx="6291018" cy="707886"/>
          </a:xfrm>
          <a:prstGeom prst="rect">
            <a:avLst/>
          </a:prstGeom>
        </p:spPr>
        <p:txBody>
          <a:bodyPr wrap="none">
            <a:spAutoFit/>
          </a:bodyPr>
          <a:lstStyle/>
          <a:p>
            <a:r>
              <a:rPr lang="en-US" sz="4000" b="1" dirty="0">
                <a:solidFill>
                  <a:srgbClr val="0078D7"/>
                </a:solidFill>
                <a:latin typeface="Segoe UI" panose="020B0502040204020203" pitchFamily="34" charset="0"/>
                <a:cs typeface="Segoe UI" panose="020B0502040204020203" pitchFamily="34" charset="0"/>
              </a:rPr>
              <a:t>RESEARCH </a:t>
            </a:r>
            <a:r>
              <a:rPr lang="en-US" sz="4000" dirty="0">
                <a:solidFill>
                  <a:srgbClr val="0078D7"/>
                </a:solidFill>
                <a:latin typeface="Segoe UI" panose="020B0502040204020203" pitchFamily="34" charset="0"/>
                <a:cs typeface="Segoe UI" panose="020B0502040204020203" pitchFamily="34" charset="0"/>
              </a:rPr>
              <a:t>THE INDUSTRY</a:t>
            </a:r>
          </a:p>
        </p:txBody>
      </p:sp>
      <p:sp>
        <p:nvSpPr>
          <p:cNvPr id="17" name="Rectangle 16">
            <a:extLst>
              <a:ext uri="{FF2B5EF4-FFF2-40B4-BE49-F238E27FC236}">
                <a16:creationId xmlns:a16="http://schemas.microsoft.com/office/drawing/2014/main" id="{BD8E67AA-E451-4996-87EB-E8AA60C73B1C}"/>
              </a:ext>
            </a:extLst>
          </p:cNvPr>
          <p:cNvSpPr/>
          <p:nvPr/>
        </p:nvSpPr>
        <p:spPr bwMode="auto">
          <a:xfrm>
            <a:off x="1171142" y="1483225"/>
            <a:ext cx="5492796" cy="1254995"/>
          </a:xfrm>
          <a:prstGeom prst="rect">
            <a:avLst/>
          </a:prstGeom>
          <a:solidFill>
            <a:schemeClr val="bg1">
              <a:lumMod val="95000"/>
              <a:alpha val="83000"/>
            </a:schemeClr>
          </a:solidFill>
          <a:ln w="28575" cap="flat" cmpd="sng" algn="ctr">
            <a:noFill/>
            <a:prstDash val="solid"/>
          </a:ln>
          <a:effectLst/>
        </p:spPr>
        <p:txBody>
          <a:bodyPr vert="horz" wrap="square" lIns="717038" tIns="71704" rIns="44814" bIns="44814" numCol="1" rtlCol="0" anchor="ctr" anchorCtr="0" compatLnSpc="1">
            <a:prstTxWarp prst="textNoShape">
              <a:avLst/>
            </a:prstTxWarp>
            <a:noAutofit/>
          </a:bodyPr>
          <a:lstStyle/>
          <a:p>
            <a:pPr marL="0" lvl="1" defTabSz="896214">
              <a:spcBef>
                <a:spcPts val="588"/>
              </a:spcBef>
              <a:defRPr/>
            </a:pPr>
            <a:r>
              <a:rPr lang="en-US" sz="2353" kern="0" dirty="0">
                <a:solidFill>
                  <a:srgbClr val="353535"/>
                </a:solidFill>
                <a:latin typeface="Segoe UI" panose="020B0502040204020203" pitchFamily="34" charset="0"/>
                <a:cs typeface="Segoe UI" panose="020B0502040204020203" pitchFamily="34" charset="0"/>
              </a:rPr>
              <a:t>Understand your client’s industry</a:t>
            </a:r>
          </a:p>
        </p:txBody>
      </p:sp>
      <p:sp>
        <p:nvSpPr>
          <p:cNvPr id="18" name="Oval 17">
            <a:extLst>
              <a:ext uri="{FF2B5EF4-FFF2-40B4-BE49-F238E27FC236}">
                <a16:creationId xmlns:a16="http://schemas.microsoft.com/office/drawing/2014/main" id="{42AC7045-701E-44B0-A77E-6AADFB6CBADA}"/>
              </a:ext>
            </a:extLst>
          </p:cNvPr>
          <p:cNvSpPr/>
          <p:nvPr/>
        </p:nvSpPr>
        <p:spPr bwMode="auto">
          <a:xfrm>
            <a:off x="409180" y="1438404"/>
            <a:ext cx="1344637" cy="1344637"/>
          </a:xfrm>
          <a:prstGeom prst="ellipse">
            <a:avLst/>
          </a:prstGeom>
          <a:solidFill>
            <a:srgbClr val="0078D7"/>
          </a:solidFill>
          <a:ln w="38100" cap="flat" cmpd="sng" algn="ctr">
            <a:solidFill>
              <a:schemeClr val="bg1"/>
            </a:solidFill>
            <a:prstDash val="solid"/>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IN" sz="2353" kern="0" dirty="0">
                <a:solidFill>
                  <a:srgbClr val="FFFFFF"/>
                </a:solidFill>
                <a:latin typeface="Segoe UI"/>
              </a:rPr>
              <a:t>1</a:t>
            </a:r>
          </a:p>
        </p:txBody>
      </p:sp>
      <p:sp>
        <p:nvSpPr>
          <p:cNvPr id="14" name="Rectangle 13">
            <a:extLst>
              <a:ext uri="{FF2B5EF4-FFF2-40B4-BE49-F238E27FC236}">
                <a16:creationId xmlns:a16="http://schemas.microsoft.com/office/drawing/2014/main" id="{F828C801-31CD-4AFB-8BC3-2C72D2CD1D1E}"/>
              </a:ext>
            </a:extLst>
          </p:cNvPr>
          <p:cNvSpPr/>
          <p:nvPr/>
        </p:nvSpPr>
        <p:spPr bwMode="auto">
          <a:xfrm>
            <a:off x="1288202" y="3172852"/>
            <a:ext cx="6291018" cy="1254995"/>
          </a:xfrm>
          <a:prstGeom prst="rect">
            <a:avLst/>
          </a:prstGeom>
          <a:solidFill>
            <a:schemeClr val="bg1">
              <a:lumMod val="95000"/>
              <a:alpha val="83000"/>
            </a:schemeClr>
          </a:solidFill>
          <a:ln w="28575" cap="flat" cmpd="sng" algn="ctr">
            <a:noFill/>
            <a:prstDash val="solid"/>
          </a:ln>
          <a:effectLst/>
        </p:spPr>
        <p:txBody>
          <a:bodyPr vert="horz" wrap="square" lIns="717038" tIns="71704" rIns="44814" bIns="44814" numCol="1" rtlCol="0" anchor="ctr" anchorCtr="0" compatLnSpc="1">
            <a:prstTxWarp prst="textNoShape">
              <a:avLst/>
            </a:prstTxWarp>
            <a:noAutofit/>
          </a:bodyPr>
          <a:lstStyle/>
          <a:p>
            <a:pPr marL="0" lvl="1" defTabSz="914251">
              <a:spcBef>
                <a:spcPts val="588"/>
              </a:spcBef>
              <a:spcAft>
                <a:spcPts val="588"/>
              </a:spcAft>
              <a:defRPr/>
            </a:pPr>
            <a:r>
              <a:rPr lang="en-US" sz="2353" kern="0" dirty="0">
                <a:solidFill>
                  <a:srgbClr val="353535"/>
                </a:solidFill>
                <a:latin typeface="Segoe UI" panose="020B0502040204020203" pitchFamily="34" charset="0"/>
                <a:cs typeface="Segoe UI" panose="020B0502040204020203" pitchFamily="34" charset="0"/>
              </a:rPr>
              <a:t>Use Microsoft FastTrack Productivity Library </a:t>
            </a:r>
            <a:r>
              <a:rPr lang="en-US" sz="2353" b="1" kern="0" dirty="0">
                <a:solidFill>
                  <a:srgbClr val="0078D7"/>
                </a:solidFill>
                <a:latin typeface="Segoe UI" panose="020B0502040204020203" pitchFamily="34" charset="0"/>
                <a:cs typeface="Segoe UI" panose="020B0502040204020203" pitchFamily="34" charset="0"/>
              </a:rPr>
              <a:t>https://www.microsoft.com/en-us/microsoft-365/success/</a:t>
            </a:r>
          </a:p>
        </p:txBody>
      </p:sp>
      <p:sp>
        <p:nvSpPr>
          <p:cNvPr id="16" name="Oval 15">
            <a:extLst>
              <a:ext uri="{FF2B5EF4-FFF2-40B4-BE49-F238E27FC236}">
                <a16:creationId xmlns:a16="http://schemas.microsoft.com/office/drawing/2014/main" id="{6FE68B81-6F75-480B-AB28-73A0120C0AF9}"/>
              </a:ext>
            </a:extLst>
          </p:cNvPr>
          <p:cNvSpPr/>
          <p:nvPr/>
        </p:nvSpPr>
        <p:spPr bwMode="auto">
          <a:xfrm>
            <a:off x="443231" y="3128031"/>
            <a:ext cx="1344637" cy="1344637"/>
          </a:xfrm>
          <a:prstGeom prst="ellipse">
            <a:avLst/>
          </a:prstGeom>
          <a:solidFill>
            <a:srgbClr val="0078D7"/>
          </a:solidFill>
          <a:ln w="38100" cap="flat" cmpd="sng" algn="ctr">
            <a:solidFill>
              <a:schemeClr val="bg1"/>
            </a:solidFill>
            <a:prstDash val="solid"/>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IN" sz="2353" kern="0" dirty="0">
                <a:solidFill>
                  <a:srgbClr val="FFFFFF"/>
                </a:solidFill>
                <a:latin typeface="Segoe UI"/>
              </a:rPr>
              <a:t>2</a:t>
            </a:r>
          </a:p>
        </p:txBody>
      </p:sp>
      <p:sp>
        <p:nvSpPr>
          <p:cNvPr id="12" name="Rectangle 11">
            <a:extLst>
              <a:ext uri="{FF2B5EF4-FFF2-40B4-BE49-F238E27FC236}">
                <a16:creationId xmlns:a16="http://schemas.microsoft.com/office/drawing/2014/main" id="{A1BC9EC2-882F-4C06-95BB-EE79F594C469}"/>
              </a:ext>
            </a:extLst>
          </p:cNvPr>
          <p:cNvSpPr/>
          <p:nvPr/>
        </p:nvSpPr>
        <p:spPr bwMode="auto">
          <a:xfrm>
            <a:off x="1300049" y="4862480"/>
            <a:ext cx="4535008" cy="1254995"/>
          </a:xfrm>
          <a:prstGeom prst="rect">
            <a:avLst/>
          </a:prstGeom>
          <a:solidFill>
            <a:schemeClr val="bg1">
              <a:lumMod val="95000"/>
              <a:alpha val="83000"/>
            </a:schemeClr>
          </a:solidFill>
          <a:ln w="28575" cap="flat" cmpd="sng" algn="ctr">
            <a:noFill/>
            <a:prstDash val="solid"/>
          </a:ln>
          <a:effectLst/>
        </p:spPr>
        <p:txBody>
          <a:bodyPr vert="horz" wrap="square" lIns="717038" tIns="71704" rIns="44814" bIns="44814" numCol="1" rtlCol="0" anchor="ctr" anchorCtr="0" compatLnSpc="1">
            <a:prstTxWarp prst="textNoShape">
              <a:avLst/>
            </a:prstTxWarp>
            <a:noAutofit/>
          </a:bodyPr>
          <a:lstStyle/>
          <a:p>
            <a:pPr marL="0" lvl="1" defTabSz="914251">
              <a:spcBef>
                <a:spcPts val="588"/>
              </a:spcBef>
              <a:spcAft>
                <a:spcPts val="588"/>
              </a:spcAft>
              <a:defRPr/>
            </a:pPr>
            <a:r>
              <a:rPr lang="en-US" sz="2353" kern="0" dirty="0">
                <a:solidFill>
                  <a:srgbClr val="353535"/>
                </a:solidFill>
                <a:latin typeface="Segoe UI" panose="020B0502040204020203" pitchFamily="34" charset="0"/>
                <a:cs typeface="Segoe UI" panose="020B0502040204020203" pitchFamily="34" charset="0"/>
              </a:rPr>
              <a:t>Get familiar with the vocabulary used and the business scenarios</a:t>
            </a:r>
          </a:p>
        </p:txBody>
      </p:sp>
      <p:sp>
        <p:nvSpPr>
          <p:cNvPr id="13" name="Oval 12">
            <a:extLst>
              <a:ext uri="{FF2B5EF4-FFF2-40B4-BE49-F238E27FC236}">
                <a16:creationId xmlns:a16="http://schemas.microsoft.com/office/drawing/2014/main" id="{5B824C72-5BEC-4FDF-B6C4-CDD4D07C5DF5}"/>
              </a:ext>
            </a:extLst>
          </p:cNvPr>
          <p:cNvSpPr/>
          <p:nvPr/>
        </p:nvSpPr>
        <p:spPr bwMode="auto">
          <a:xfrm>
            <a:off x="443231" y="4817659"/>
            <a:ext cx="1344637" cy="1344637"/>
          </a:xfrm>
          <a:prstGeom prst="ellipse">
            <a:avLst/>
          </a:prstGeom>
          <a:solidFill>
            <a:srgbClr val="0078D7"/>
          </a:solidFill>
          <a:ln w="38100" cap="flat" cmpd="sng" algn="ctr">
            <a:solidFill>
              <a:schemeClr val="bg1"/>
            </a:solidFill>
            <a:prstDash val="solid"/>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IN" sz="2353" kern="0" dirty="0">
                <a:solidFill>
                  <a:srgbClr val="FFFFFF"/>
                </a:solidFill>
                <a:latin typeface="Segoe UI"/>
              </a:rPr>
              <a:t>3</a:t>
            </a:r>
          </a:p>
        </p:txBody>
      </p:sp>
    </p:spTree>
    <p:extLst>
      <p:ext uri="{BB962C8B-B14F-4D97-AF65-F5344CB8AC3E}">
        <p14:creationId xmlns:p14="http://schemas.microsoft.com/office/powerpoint/2010/main" val="206500505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4" grpId="0" animBg="1"/>
      <p:bldP spid="16" grpId="0" animBg="1"/>
      <p:bldP spid="12"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2353</Words>
  <Application>Microsoft Office PowerPoint</Application>
  <PresentationFormat>Widescreen</PresentationFormat>
  <Paragraphs>300</Paragraphs>
  <Slides>40</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Calibri</vt:lpstr>
      <vt:lpstr>Calibri Light</vt:lpstr>
      <vt:lpstr>Gill Sans</vt:lpstr>
      <vt:lpstr>Helvetica Light</vt:lpstr>
      <vt:lpstr>Optima</vt:lpstr>
      <vt:lpstr>Roboto Bold</vt:lpstr>
      <vt:lpstr>Segoe UI</vt:lpstr>
      <vt:lpstr>Segoe UI </vt:lpstr>
      <vt:lpstr>Segoe UI Black</vt:lpstr>
      <vt:lpstr>Office Theme</vt:lpstr>
      <vt:lpstr>PowerPoint Presentation</vt:lpstr>
      <vt:lpstr>PowerPoint Presentation</vt:lpstr>
      <vt:lpstr>PowerPoint Presentation</vt:lpstr>
      <vt:lpstr>PowerPoint Presentation</vt:lpstr>
      <vt:lpstr>FOUR CORE PRINCIPLES OF OFFICE 365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TCO ANALYSIS ABOUT?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Ezzat Sayegh</dc:creator>
  <cp:lastModifiedBy>Ezzat Sayegh</cp:lastModifiedBy>
  <cp:revision>81</cp:revision>
  <dcterms:created xsi:type="dcterms:W3CDTF">2018-09-04T11:32:47Z</dcterms:created>
  <dcterms:modified xsi:type="dcterms:W3CDTF">2018-09-23T08:46:57Z</dcterms:modified>
</cp:coreProperties>
</file>